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handoutMasterIdLst>
    <p:handoutMasterId r:id="rId19"/>
  </p:handoutMasterIdLst>
  <p:sldIdLst>
    <p:sldId id="333" r:id="rId5"/>
    <p:sldId id="332" r:id="rId6"/>
    <p:sldId id="331" r:id="rId7"/>
    <p:sldId id="318" r:id="rId8"/>
    <p:sldId id="321" r:id="rId9"/>
    <p:sldId id="323" r:id="rId10"/>
    <p:sldId id="324" r:id="rId11"/>
    <p:sldId id="335" r:id="rId12"/>
    <p:sldId id="327" r:id="rId13"/>
    <p:sldId id="328" r:id="rId14"/>
    <p:sldId id="329" r:id="rId15"/>
    <p:sldId id="330" r:id="rId16"/>
    <p:sldId id="334" r:id="rId17"/>
  </p:sldIdLst>
  <p:sldSz cx="12192000" cy="6858000"/>
  <p:notesSz cx="6858000" cy="91440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D698C7-F3D9-48DB-826D-FF31F8CB395D}" v="8" dt="2024-11-25T20:54:54.445"/>
    <p1510:client id="{18B37056-C13E-FC25-3B77-7C0A18E9BC72}" v="311" dt="2024-11-26T06:44:23.447"/>
    <p1510:client id="{23DB2111-4294-8C48-9CE1-9009864BCD48}" v="112" dt="2024-11-27T03:46:06.041"/>
    <p1510:client id="{2D3DA6F9-E73F-8540-193E-986EE62F8564}" v="945" dt="2024-11-26T17:23:22.474"/>
    <p1510:client id="{A3C70079-FB9A-40C8-B23C-B5F656C23F9A}" v="668" dt="2024-11-26T10:08:40.945"/>
    <p1510:client id="{DB3CEE48-F532-CFDD-EAFA-39099F9202C9}" v="70" dt="2024-11-26T07:29:55.8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654" y="132"/>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ita Kalniņa" userId="S::anita.kalnina@kase.gov.lv::c66827be-cc93-4e13-94ea-530826c0ba69" providerId="AD" clId="Web-{18B37056-C13E-FC25-3B77-7C0A18E9BC72}"/>
    <pc:docChg chg="modSld">
      <pc:chgData name="Anita Kalniņa" userId="S::anita.kalnina@kase.gov.lv::c66827be-cc93-4e13-94ea-530826c0ba69" providerId="AD" clId="Web-{18B37056-C13E-FC25-3B77-7C0A18E9BC72}" dt="2024-11-26T06:44:23.447" v="309" actId="20577"/>
      <pc:docMkLst>
        <pc:docMk/>
      </pc:docMkLst>
      <pc:sldChg chg="addSp delSp modSp">
        <pc:chgData name="Anita Kalniņa" userId="S::anita.kalnina@kase.gov.lv::c66827be-cc93-4e13-94ea-530826c0ba69" providerId="AD" clId="Web-{18B37056-C13E-FC25-3B77-7C0A18E9BC72}" dt="2024-11-26T06:41:17.034" v="74" actId="14100"/>
        <pc:sldMkLst>
          <pc:docMk/>
          <pc:sldMk cId="722304920" sldId="280"/>
        </pc:sldMkLst>
        <pc:spChg chg="add mod">
          <ac:chgData name="Anita Kalniņa" userId="S::anita.kalnina@kase.gov.lv::c66827be-cc93-4e13-94ea-530826c0ba69" providerId="AD" clId="Web-{18B37056-C13E-FC25-3B77-7C0A18E9BC72}" dt="2024-11-26T06:39:59.937" v="45" actId="20577"/>
          <ac:spMkLst>
            <pc:docMk/>
            <pc:sldMk cId="722304920" sldId="280"/>
            <ac:spMk id="2" creationId="{E6E59829-608A-FA7D-5D37-69137D5FB7FA}"/>
          </ac:spMkLst>
        </pc:spChg>
        <pc:spChg chg="add mod">
          <ac:chgData name="Anita Kalniņa" userId="S::anita.kalnina@kase.gov.lv::c66827be-cc93-4e13-94ea-530826c0ba69" providerId="AD" clId="Web-{18B37056-C13E-FC25-3B77-7C0A18E9BC72}" dt="2024-11-26T06:40:11.359" v="52" actId="20577"/>
          <ac:spMkLst>
            <pc:docMk/>
            <pc:sldMk cId="722304920" sldId="280"/>
            <ac:spMk id="3" creationId="{CC421A6F-18A7-58AD-7D1D-4ED4DDCD9D17}"/>
          </ac:spMkLst>
        </pc:spChg>
        <pc:spChg chg="add mod">
          <ac:chgData name="Anita Kalniņa" userId="S::anita.kalnina@kase.gov.lv::c66827be-cc93-4e13-94ea-530826c0ba69" providerId="AD" clId="Web-{18B37056-C13E-FC25-3B77-7C0A18E9BC72}" dt="2024-11-26T06:40:36.907" v="64" actId="20577"/>
          <ac:spMkLst>
            <pc:docMk/>
            <pc:sldMk cId="722304920" sldId="280"/>
            <ac:spMk id="6" creationId="{A050E8F9-A26F-592D-3B4E-869F697DD2F8}"/>
          </ac:spMkLst>
        </pc:spChg>
        <pc:spChg chg="del mod">
          <ac:chgData name="Anita Kalniņa" userId="S::anita.kalnina@kase.gov.lv::c66827be-cc93-4e13-94ea-530826c0ba69" providerId="AD" clId="Web-{18B37056-C13E-FC25-3B77-7C0A18E9BC72}" dt="2024-11-26T06:40:02.484" v="46"/>
          <ac:spMkLst>
            <pc:docMk/>
            <pc:sldMk cId="722304920" sldId="280"/>
            <ac:spMk id="14342" creationId="{451BB54A-AEA4-6F66-C2B3-7CF2806164B1}"/>
          </ac:spMkLst>
        </pc:spChg>
        <pc:cxnChg chg="add mod">
          <ac:chgData name="Anita Kalniņa" userId="S::anita.kalnina@kase.gov.lv::c66827be-cc93-4e13-94ea-530826c0ba69" providerId="AD" clId="Web-{18B37056-C13E-FC25-3B77-7C0A18E9BC72}" dt="2024-11-26T06:41:17.034" v="74" actId="14100"/>
          <ac:cxnSpMkLst>
            <pc:docMk/>
            <pc:sldMk cId="722304920" sldId="280"/>
            <ac:cxnSpMk id="7" creationId="{FC71FFE6-3ADD-111A-3F7A-5B45108EDD24}"/>
          </ac:cxnSpMkLst>
        </pc:cxnChg>
        <pc:cxnChg chg="add mod">
          <ac:chgData name="Anita Kalniņa" userId="S::anita.kalnina@kase.gov.lv::c66827be-cc93-4e13-94ea-530826c0ba69" providerId="AD" clId="Web-{18B37056-C13E-FC25-3B77-7C0A18E9BC72}" dt="2024-11-26T06:41:10.409" v="72" actId="14100"/>
          <ac:cxnSpMkLst>
            <pc:docMk/>
            <pc:sldMk cId="722304920" sldId="280"/>
            <ac:cxnSpMk id="8" creationId="{2B19D7EF-C32A-6CFB-FA9F-BC63413418BF}"/>
          </ac:cxnSpMkLst>
        </pc:cxnChg>
      </pc:sldChg>
      <pc:sldChg chg="modSp">
        <pc:chgData name="Anita Kalniņa" userId="S::anita.kalnina@kase.gov.lv::c66827be-cc93-4e13-94ea-530826c0ba69" providerId="AD" clId="Web-{18B37056-C13E-FC25-3B77-7C0A18E9BC72}" dt="2024-11-26T06:44:23.447" v="309" actId="20577"/>
        <pc:sldMkLst>
          <pc:docMk/>
          <pc:sldMk cId="843142856" sldId="307"/>
        </pc:sldMkLst>
        <pc:spChg chg="mod">
          <ac:chgData name="Anita Kalniņa" userId="S::anita.kalnina@kase.gov.lv::c66827be-cc93-4e13-94ea-530826c0ba69" providerId="AD" clId="Web-{18B37056-C13E-FC25-3B77-7C0A18E9BC72}" dt="2024-11-26T06:44:23.447" v="309" actId="20577"/>
          <ac:spMkLst>
            <pc:docMk/>
            <pc:sldMk cId="843142856" sldId="307"/>
            <ac:spMk id="3" creationId="{136E5343-460D-0A37-A0C1-63F420E424FB}"/>
          </ac:spMkLst>
        </pc:spChg>
      </pc:sldChg>
    </pc:docChg>
  </pc:docChgLst>
  <pc:docChgLst>
    <pc:chgData name="Inese Svarinska" userId="S::inese.svarinska@kase.gov.lv::d6b4d2b0-e6b6-46a3-a4ca-f922af144c08" providerId="AD" clId="Web-{2D3DA6F9-E73F-8540-193E-986EE62F8564}"/>
    <pc:docChg chg="modSld">
      <pc:chgData name="Inese Svarinska" userId="S::inese.svarinska@kase.gov.lv::d6b4d2b0-e6b6-46a3-a4ca-f922af144c08" providerId="AD" clId="Web-{2D3DA6F9-E73F-8540-193E-986EE62F8564}" dt="2024-11-26T17:23:22.474" v="884"/>
      <pc:docMkLst>
        <pc:docMk/>
      </pc:docMkLst>
      <pc:sldChg chg="modSp">
        <pc:chgData name="Inese Svarinska" userId="S::inese.svarinska@kase.gov.lv::d6b4d2b0-e6b6-46a3-a4ca-f922af144c08" providerId="AD" clId="Web-{2D3DA6F9-E73F-8540-193E-986EE62F8564}" dt="2024-11-26T11:57:11.080" v="44" actId="1076"/>
        <pc:sldMkLst>
          <pc:docMk/>
          <pc:sldMk cId="2503972606" sldId="318"/>
        </pc:sldMkLst>
        <pc:spChg chg="mod">
          <ac:chgData name="Inese Svarinska" userId="S::inese.svarinska@kase.gov.lv::d6b4d2b0-e6b6-46a3-a4ca-f922af144c08" providerId="AD" clId="Web-{2D3DA6F9-E73F-8540-193E-986EE62F8564}" dt="2024-11-26T11:53:36.863" v="42" actId="1076"/>
          <ac:spMkLst>
            <pc:docMk/>
            <pc:sldMk cId="2503972606" sldId="318"/>
            <ac:spMk id="17" creationId="{C97970DA-8C93-A466-9398-44B27D7D4DAE}"/>
          </ac:spMkLst>
        </pc:spChg>
        <pc:spChg chg="mod">
          <ac:chgData name="Inese Svarinska" userId="S::inese.svarinska@kase.gov.lv::d6b4d2b0-e6b6-46a3-a4ca-f922af144c08" providerId="AD" clId="Web-{2D3DA6F9-E73F-8540-193E-986EE62F8564}" dt="2024-11-26T11:57:11.080" v="44" actId="1076"/>
          <ac:spMkLst>
            <pc:docMk/>
            <pc:sldMk cId="2503972606" sldId="318"/>
            <ac:spMk id="19" creationId="{581CD995-DFCD-BD43-18A6-A4BFCADB199B}"/>
          </ac:spMkLst>
        </pc:spChg>
      </pc:sldChg>
      <pc:sldChg chg="modSp">
        <pc:chgData name="Inese Svarinska" userId="S::inese.svarinska@kase.gov.lv::d6b4d2b0-e6b6-46a3-a4ca-f922af144c08" providerId="AD" clId="Web-{2D3DA6F9-E73F-8540-193E-986EE62F8564}" dt="2024-11-26T14:40:14.261" v="414"/>
        <pc:sldMkLst>
          <pc:docMk/>
          <pc:sldMk cId="2460837356" sldId="323"/>
        </pc:sldMkLst>
        <pc:spChg chg="mod">
          <ac:chgData name="Inese Svarinska" userId="S::inese.svarinska@kase.gov.lv::d6b4d2b0-e6b6-46a3-a4ca-f922af144c08" providerId="AD" clId="Web-{2D3DA6F9-E73F-8540-193E-986EE62F8564}" dt="2024-11-26T14:40:10.730" v="412" actId="1076"/>
          <ac:spMkLst>
            <pc:docMk/>
            <pc:sldMk cId="2460837356" sldId="323"/>
            <ac:spMk id="12" creationId="{C087C056-EE31-8760-F725-01D91678D248}"/>
          </ac:spMkLst>
        </pc:spChg>
        <pc:spChg chg="mod">
          <ac:chgData name="Inese Svarinska" userId="S::inese.svarinska@kase.gov.lv::d6b4d2b0-e6b6-46a3-a4ca-f922af144c08" providerId="AD" clId="Web-{2D3DA6F9-E73F-8540-193E-986EE62F8564}" dt="2024-11-26T14:40:06.261" v="411" actId="1076"/>
          <ac:spMkLst>
            <pc:docMk/>
            <pc:sldMk cId="2460837356" sldId="323"/>
            <ac:spMk id="13" creationId="{B006C295-6426-9F93-CC02-87A6B12C8D66}"/>
          </ac:spMkLst>
        </pc:spChg>
        <pc:spChg chg="mod">
          <ac:chgData name="Inese Svarinska" userId="S::inese.svarinska@kase.gov.lv::d6b4d2b0-e6b6-46a3-a4ca-f922af144c08" providerId="AD" clId="Web-{2D3DA6F9-E73F-8540-193E-986EE62F8564}" dt="2024-11-26T14:40:03.480" v="410" actId="1076"/>
          <ac:spMkLst>
            <pc:docMk/>
            <pc:sldMk cId="2460837356" sldId="323"/>
            <ac:spMk id="14" creationId="{D874A5FB-16E2-1E65-BE53-8D13859C0D87}"/>
          </ac:spMkLst>
        </pc:spChg>
        <pc:graphicFrameChg chg="mod modGraphic">
          <ac:chgData name="Inese Svarinska" userId="S::inese.svarinska@kase.gov.lv::d6b4d2b0-e6b6-46a3-a4ca-f922af144c08" providerId="AD" clId="Web-{2D3DA6F9-E73F-8540-193E-986EE62F8564}" dt="2024-11-26T14:40:14.261" v="414"/>
          <ac:graphicFrameMkLst>
            <pc:docMk/>
            <pc:sldMk cId="2460837356" sldId="323"/>
            <ac:graphicFrameMk id="10" creationId="{171914B9-C0DF-1E59-751B-8FEEA124A81C}"/>
          </ac:graphicFrameMkLst>
        </pc:graphicFrameChg>
      </pc:sldChg>
      <pc:sldChg chg="modSp">
        <pc:chgData name="Inese Svarinska" userId="S::inese.svarinska@kase.gov.lv::d6b4d2b0-e6b6-46a3-a4ca-f922af144c08" providerId="AD" clId="Web-{2D3DA6F9-E73F-8540-193E-986EE62F8564}" dt="2024-11-26T16:51:07.313" v="852"/>
        <pc:sldMkLst>
          <pc:docMk/>
          <pc:sldMk cId="2852950184" sldId="327"/>
        </pc:sldMkLst>
        <pc:graphicFrameChg chg="mod modGraphic">
          <ac:chgData name="Inese Svarinska" userId="S::inese.svarinska@kase.gov.lv::d6b4d2b0-e6b6-46a3-a4ca-f922af144c08" providerId="AD" clId="Web-{2D3DA6F9-E73F-8540-193E-986EE62F8564}" dt="2024-11-26T16:51:07.313" v="852"/>
          <ac:graphicFrameMkLst>
            <pc:docMk/>
            <pc:sldMk cId="2852950184" sldId="327"/>
            <ac:graphicFrameMk id="10" creationId="{171914B9-C0DF-1E59-751B-8FEEA124A81C}"/>
          </ac:graphicFrameMkLst>
        </pc:graphicFrameChg>
      </pc:sldChg>
      <pc:sldChg chg="modSp">
        <pc:chgData name="Inese Svarinska" userId="S::inese.svarinska@kase.gov.lv::d6b4d2b0-e6b6-46a3-a4ca-f922af144c08" providerId="AD" clId="Web-{2D3DA6F9-E73F-8540-193E-986EE62F8564}" dt="2024-11-26T16:39:30.469" v="788"/>
        <pc:sldMkLst>
          <pc:docMk/>
          <pc:sldMk cId="2409299793" sldId="328"/>
        </pc:sldMkLst>
        <pc:graphicFrameChg chg="mod modGraphic">
          <ac:chgData name="Inese Svarinska" userId="S::inese.svarinska@kase.gov.lv::d6b4d2b0-e6b6-46a3-a4ca-f922af144c08" providerId="AD" clId="Web-{2D3DA6F9-E73F-8540-193E-986EE62F8564}" dt="2024-11-26T16:39:30.469" v="788"/>
          <ac:graphicFrameMkLst>
            <pc:docMk/>
            <pc:sldMk cId="2409299793" sldId="328"/>
            <ac:graphicFrameMk id="10" creationId="{171914B9-C0DF-1E59-751B-8FEEA124A81C}"/>
          </ac:graphicFrameMkLst>
        </pc:graphicFrameChg>
      </pc:sldChg>
      <pc:sldChg chg="addSp modSp">
        <pc:chgData name="Inese Svarinska" userId="S::inese.svarinska@kase.gov.lv::d6b4d2b0-e6b6-46a3-a4ca-f922af144c08" providerId="AD" clId="Web-{2D3DA6F9-E73F-8540-193E-986EE62F8564}" dt="2024-11-26T17:23:22.474" v="884"/>
        <pc:sldMkLst>
          <pc:docMk/>
          <pc:sldMk cId="3200461320" sldId="329"/>
        </pc:sldMkLst>
        <pc:spChg chg="mod">
          <ac:chgData name="Inese Svarinska" userId="S::inese.svarinska@kase.gov.lv::d6b4d2b0-e6b6-46a3-a4ca-f922af144c08" providerId="AD" clId="Web-{2D3DA6F9-E73F-8540-193E-986EE62F8564}" dt="2024-11-26T16:26:22.399" v="655" actId="1076"/>
          <ac:spMkLst>
            <pc:docMk/>
            <pc:sldMk cId="3200461320" sldId="329"/>
            <ac:spMk id="9" creationId="{24C35419-CA20-E73A-AC99-82105D910F2F}"/>
          </ac:spMkLst>
        </pc:spChg>
        <pc:spChg chg="mod">
          <ac:chgData name="Inese Svarinska" userId="S::inese.svarinska@kase.gov.lv::d6b4d2b0-e6b6-46a3-a4ca-f922af144c08" providerId="AD" clId="Web-{2D3DA6F9-E73F-8540-193E-986EE62F8564}" dt="2024-11-26T16:26:11.352" v="650" actId="1076"/>
          <ac:spMkLst>
            <pc:docMk/>
            <pc:sldMk cId="3200461320" sldId="329"/>
            <ac:spMk id="11" creationId="{B21A9952-61AD-0976-89F3-8848E54DB9E3}"/>
          </ac:spMkLst>
        </pc:spChg>
        <pc:spChg chg="mod">
          <ac:chgData name="Inese Svarinska" userId="S::inese.svarinska@kase.gov.lv::d6b4d2b0-e6b6-46a3-a4ca-f922af144c08" providerId="AD" clId="Web-{2D3DA6F9-E73F-8540-193E-986EE62F8564}" dt="2024-11-26T16:28:36.518" v="772" actId="1076"/>
          <ac:spMkLst>
            <pc:docMk/>
            <pc:sldMk cId="3200461320" sldId="329"/>
            <ac:spMk id="12" creationId="{C087C056-EE31-8760-F725-01D91678D248}"/>
          </ac:spMkLst>
        </pc:spChg>
        <pc:spChg chg="mod">
          <ac:chgData name="Inese Svarinska" userId="S::inese.svarinska@kase.gov.lv::d6b4d2b0-e6b6-46a3-a4ca-f922af144c08" providerId="AD" clId="Web-{2D3DA6F9-E73F-8540-193E-986EE62F8564}" dt="2024-11-26T16:26:51.604" v="663" actId="14100"/>
          <ac:spMkLst>
            <pc:docMk/>
            <pc:sldMk cId="3200461320" sldId="329"/>
            <ac:spMk id="14" creationId="{725D082A-C10C-B69E-D3D5-7FD9F2F04B33}"/>
          </ac:spMkLst>
        </pc:spChg>
        <pc:spChg chg="mod">
          <ac:chgData name="Inese Svarinska" userId="S::inese.svarinska@kase.gov.lv::d6b4d2b0-e6b6-46a3-a4ca-f922af144c08" providerId="AD" clId="Web-{2D3DA6F9-E73F-8540-193E-986EE62F8564}" dt="2024-11-26T16:27:04.355" v="666" actId="1076"/>
          <ac:spMkLst>
            <pc:docMk/>
            <pc:sldMk cId="3200461320" sldId="329"/>
            <ac:spMk id="15" creationId="{446C08AC-092E-4D93-BA1B-3D4567481CBF}"/>
          </ac:spMkLst>
        </pc:spChg>
        <pc:spChg chg="mod">
          <ac:chgData name="Inese Svarinska" userId="S::inese.svarinska@kase.gov.lv::d6b4d2b0-e6b6-46a3-a4ca-f922af144c08" providerId="AD" clId="Web-{2D3DA6F9-E73F-8540-193E-986EE62F8564}" dt="2024-11-26T16:28:48.018" v="773" actId="1076"/>
          <ac:spMkLst>
            <pc:docMk/>
            <pc:sldMk cId="3200461320" sldId="329"/>
            <ac:spMk id="16" creationId="{01188785-3037-0944-4B97-6647457E8DD0}"/>
          </ac:spMkLst>
        </pc:spChg>
        <pc:spChg chg="mod">
          <ac:chgData name="Inese Svarinska" userId="S::inese.svarinska@kase.gov.lv::d6b4d2b0-e6b6-46a3-a4ca-f922af144c08" providerId="AD" clId="Web-{2D3DA6F9-E73F-8540-193E-986EE62F8564}" dt="2024-11-26T16:28:04.906" v="765" actId="1076"/>
          <ac:spMkLst>
            <pc:docMk/>
            <pc:sldMk cId="3200461320" sldId="329"/>
            <ac:spMk id="17" creationId="{FDF30C7A-3FF9-B250-8515-2F515E507777}"/>
          </ac:spMkLst>
        </pc:spChg>
        <pc:spChg chg="mod">
          <ac:chgData name="Inese Svarinska" userId="S::inese.svarinska@kase.gov.lv::d6b4d2b0-e6b6-46a3-a4ca-f922af144c08" providerId="AD" clId="Web-{2D3DA6F9-E73F-8540-193E-986EE62F8564}" dt="2024-11-26T16:28:14.547" v="767" actId="1076"/>
          <ac:spMkLst>
            <pc:docMk/>
            <pc:sldMk cId="3200461320" sldId="329"/>
            <ac:spMk id="18" creationId="{E11EF68E-FB2F-2057-3B21-47DB47C5E5DC}"/>
          </ac:spMkLst>
        </pc:spChg>
        <pc:spChg chg="mod">
          <ac:chgData name="Inese Svarinska" userId="S::inese.svarinska@kase.gov.lv::d6b4d2b0-e6b6-46a3-a4ca-f922af144c08" providerId="AD" clId="Web-{2D3DA6F9-E73F-8540-193E-986EE62F8564}" dt="2024-11-26T16:28:21.126" v="769" actId="1076"/>
          <ac:spMkLst>
            <pc:docMk/>
            <pc:sldMk cId="3200461320" sldId="329"/>
            <ac:spMk id="19" creationId="{7B820794-5F66-5568-F739-B497B79B4C43}"/>
          </ac:spMkLst>
        </pc:spChg>
        <pc:spChg chg="mod">
          <ac:chgData name="Inese Svarinska" userId="S::inese.svarinska@kase.gov.lv::d6b4d2b0-e6b6-46a3-a4ca-f922af144c08" providerId="AD" clId="Web-{2D3DA6F9-E73F-8540-193E-986EE62F8564}" dt="2024-11-26T16:28:17.235" v="768" actId="1076"/>
          <ac:spMkLst>
            <pc:docMk/>
            <pc:sldMk cId="3200461320" sldId="329"/>
            <ac:spMk id="20" creationId="{B0961BFD-BB69-69EE-F02A-EE74471B82C3}"/>
          </ac:spMkLst>
        </pc:spChg>
        <pc:spChg chg="add mod">
          <ac:chgData name="Inese Svarinska" userId="S::inese.svarinska@kase.gov.lv::d6b4d2b0-e6b6-46a3-a4ca-f922af144c08" providerId="AD" clId="Web-{2D3DA6F9-E73F-8540-193E-986EE62F8564}" dt="2024-11-26T16:28:07.484" v="766" actId="1076"/>
          <ac:spMkLst>
            <pc:docMk/>
            <pc:sldMk cId="3200461320" sldId="329"/>
            <ac:spMk id="21" creationId="{C4D9F442-6FBB-936A-C3EC-DDE57F1BD286}"/>
          </ac:spMkLst>
        </pc:spChg>
        <pc:spChg chg="add mod">
          <ac:chgData name="Inese Svarinska" userId="S::inese.svarinska@kase.gov.lv::d6b4d2b0-e6b6-46a3-a4ca-f922af144c08" providerId="AD" clId="Web-{2D3DA6F9-E73F-8540-193E-986EE62F8564}" dt="2024-11-26T16:28:29.002" v="771" actId="1076"/>
          <ac:spMkLst>
            <pc:docMk/>
            <pc:sldMk cId="3200461320" sldId="329"/>
            <ac:spMk id="22" creationId="{31E0DA08-91A3-ED60-7F46-59CAC889C9C8}"/>
          </ac:spMkLst>
        </pc:spChg>
        <pc:graphicFrameChg chg="mod modGraphic">
          <ac:chgData name="Inese Svarinska" userId="S::inese.svarinska@kase.gov.lv::d6b4d2b0-e6b6-46a3-a4ca-f922af144c08" providerId="AD" clId="Web-{2D3DA6F9-E73F-8540-193E-986EE62F8564}" dt="2024-11-26T17:23:22.474" v="884"/>
          <ac:graphicFrameMkLst>
            <pc:docMk/>
            <pc:sldMk cId="3200461320" sldId="329"/>
            <ac:graphicFrameMk id="3" creationId="{8EEAE4F8-F519-EA27-AD05-51C2CE52CBBB}"/>
          </ac:graphicFrameMkLst>
        </pc:graphicFrameChg>
        <pc:graphicFrameChg chg="mod modGraphic">
          <ac:chgData name="Inese Svarinska" userId="S::inese.svarinska@kase.gov.lv::d6b4d2b0-e6b6-46a3-a4ca-f922af144c08" providerId="AD" clId="Web-{2D3DA6F9-E73F-8540-193E-986EE62F8564}" dt="2024-11-26T16:26:55.761" v="664" actId="1076"/>
          <ac:graphicFrameMkLst>
            <pc:docMk/>
            <pc:sldMk cId="3200461320" sldId="329"/>
            <ac:graphicFrameMk id="10" creationId="{171914B9-C0DF-1E59-751B-8FEEA124A81C}"/>
          </ac:graphicFrameMkLst>
        </pc:graphicFrameChg>
      </pc:sldChg>
      <pc:sldChg chg="delSp modSp">
        <pc:chgData name="Inese Svarinska" userId="S::inese.svarinska@kase.gov.lv::d6b4d2b0-e6b6-46a3-a4ca-f922af144c08" providerId="AD" clId="Web-{2D3DA6F9-E73F-8540-193E-986EE62F8564}" dt="2024-11-26T14:36:57.193" v="269"/>
        <pc:sldMkLst>
          <pc:docMk/>
          <pc:sldMk cId="3782942672" sldId="330"/>
        </pc:sldMkLst>
        <pc:spChg chg="mod">
          <ac:chgData name="Inese Svarinska" userId="S::inese.svarinska@kase.gov.lv::d6b4d2b0-e6b6-46a3-a4ca-f922af144c08" providerId="AD" clId="Web-{2D3DA6F9-E73F-8540-193E-986EE62F8564}" dt="2024-11-26T14:36:45.786" v="264" actId="1076"/>
          <ac:spMkLst>
            <pc:docMk/>
            <pc:sldMk cId="3782942672" sldId="330"/>
            <ac:spMk id="3" creationId="{AF3B030B-C06A-5479-BE09-13096D9B91E3}"/>
          </ac:spMkLst>
        </pc:spChg>
        <pc:spChg chg="mod">
          <ac:chgData name="Inese Svarinska" userId="S::inese.svarinska@kase.gov.lv::d6b4d2b0-e6b6-46a3-a4ca-f922af144c08" providerId="AD" clId="Web-{2D3DA6F9-E73F-8540-193E-986EE62F8564}" dt="2024-11-26T14:36:43.239" v="263" actId="1076"/>
          <ac:spMkLst>
            <pc:docMk/>
            <pc:sldMk cId="3782942672" sldId="330"/>
            <ac:spMk id="12" creationId="{C087C056-EE31-8760-F725-01D91678D248}"/>
          </ac:spMkLst>
        </pc:spChg>
        <pc:spChg chg="mod">
          <ac:chgData name="Inese Svarinska" userId="S::inese.svarinska@kase.gov.lv::d6b4d2b0-e6b6-46a3-a4ca-f922af144c08" providerId="AD" clId="Web-{2D3DA6F9-E73F-8540-193E-986EE62F8564}" dt="2024-11-26T14:36:47.536" v="265" actId="1076"/>
          <ac:spMkLst>
            <pc:docMk/>
            <pc:sldMk cId="3782942672" sldId="330"/>
            <ac:spMk id="13" creationId="{1C152680-3B31-10E7-6B25-203EEC950BEA}"/>
          </ac:spMkLst>
        </pc:spChg>
        <pc:spChg chg="mod">
          <ac:chgData name="Inese Svarinska" userId="S::inese.svarinska@kase.gov.lv::d6b4d2b0-e6b6-46a3-a4ca-f922af144c08" providerId="AD" clId="Web-{2D3DA6F9-E73F-8540-193E-986EE62F8564}" dt="2024-11-26T14:36:51.458" v="266" actId="1076"/>
          <ac:spMkLst>
            <pc:docMk/>
            <pc:sldMk cId="3782942672" sldId="330"/>
            <ac:spMk id="14" creationId="{0BFF4E40-8F5B-B64F-EF03-17AF112267E8}"/>
          </ac:spMkLst>
        </pc:spChg>
        <pc:spChg chg="mod">
          <ac:chgData name="Inese Svarinska" userId="S::inese.svarinska@kase.gov.lv::d6b4d2b0-e6b6-46a3-a4ca-f922af144c08" providerId="AD" clId="Web-{2D3DA6F9-E73F-8540-193E-986EE62F8564}" dt="2024-11-26T14:36:53.818" v="267" actId="1076"/>
          <ac:spMkLst>
            <pc:docMk/>
            <pc:sldMk cId="3782942672" sldId="330"/>
            <ac:spMk id="15" creationId="{2CA5EF15-5772-960D-0CFC-1A2983837143}"/>
          </ac:spMkLst>
        </pc:spChg>
        <pc:spChg chg="del mod">
          <ac:chgData name="Inese Svarinska" userId="S::inese.svarinska@kase.gov.lv::d6b4d2b0-e6b6-46a3-a4ca-f922af144c08" providerId="AD" clId="Web-{2D3DA6F9-E73F-8540-193E-986EE62F8564}" dt="2024-11-26T14:36:57.193" v="269"/>
          <ac:spMkLst>
            <pc:docMk/>
            <pc:sldMk cId="3782942672" sldId="330"/>
            <ac:spMk id="16" creationId="{ACE8657C-5338-1CFA-50E5-D2C544938B40}"/>
          </ac:spMkLst>
        </pc:spChg>
        <pc:graphicFrameChg chg="mod modGraphic">
          <ac:chgData name="Inese Svarinska" userId="S::inese.svarinska@kase.gov.lv::d6b4d2b0-e6b6-46a3-a4ca-f922af144c08" providerId="AD" clId="Web-{2D3DA6F9-E73F-8540-193E-986EE62F8564}" dt="2024-11-26T14:06:09.445" v="234"/>
          <ac:graphicFrameMkLst>
            <pc:docMk/>
            <pc:sldMk cId="3782942672" sldId="330"/>
            <ac:graphicFrameMk id="10" creationId="{171914B9-C0DF-1E59-751B-8FEEA124A81C}"/>
          </ac:graphicFrameMkLst>
        </pc:graphicFrameChg>
      </pc:sldChg>
    </pc:docChg>
  </pc:docChgLst>
  <pc:docChgLst>
    <pc:chgData name="Inese Svarinska" userId="S::inese.svarinska@kase.gov.lv::d6b4d2b0-e6b6-46a3-a4ca-f922af144c08" providerId="AD" clId="Web-{23DB2111-4294-8C48-9CE1-9009864BCD48}"/>
    <pc:docChg chg="modSld">
      <pc:chgData name="Inese Svarinska" userId="S::inese.svarinska@kase.gov.lv::d6b4d2b0-e6b6-46a3-a4ca-f922af144c08" providerId="AD" clId="Web-{23DB2111-4294-8C48-9CE1-9009864BCD48}" dt="2024-11-27T03:46:06.041" v="107" actId="1076"/>
      <pc:docMkLst>
        <pc:docMk/>
      </pc:docMkLst>
      <pc:sldChg chg="modSp">
        <pc:chgData name="Inese Svarinska" userId="S::inese.svarinska@kase.gov.lv::d6b4d2b0-e6b6-46a3-a4ca-f922af144c08" providerId="AD" clId="Web-{23DB2111-4294-8C48-9CE1-9009864BCD48}" dt="2024-11-27T03:46:06.041" v="107" actId="1076"/>
        <pc:sldMkLst>
          <pc:docMk/>
          <pc:sldMk cId="3200461320" sldId="329"/>
        </pc:sldMkLst>
        <pc:spChg chg="mod">
          <ac:chgData name="Inese Svarinska" userId="S::inese.svarinska@kase.gov.lv::d6b4d2b0-e6b6-46a3-a4ca-f922af144c08" providerId="AD" clId="Web-{23DB2111-4294-8C48-9CE1-9009864BCD48}" dt="2024-11-27T03:45:17.133" v="85" actId="1076"/>
          <ac:spMkLst>
            <pc:docMk/>
            <pc:sldMk cId="3200461320" sldId="329"/>
            <ac:spMk id="9" creationId="{24C35419-CA20-E73A-AC99-82105D910F2F}"/>
          </ac:spMkLst>
        </pc:spChg>
        <pc:spChg chg="mod">
          <ac:chgData name="Inese Svarinska" userId="S::inese.svarinska@kase.gov.lv::d6b4d2b0-e6b6-46a3-a4ca-f922af144c08" providerId="AD" clId="Web-{23DB2111-4294-8C48-9CE1-9009864BCD48}" dt="2024-11-27T03:46:06.010" v="105" actId="1076"/>
          <ac:spMkLst>
            <pc:docMk/>
            <pc:sldMk cId="3200461320" sldId="329"/>
            <ac:spMk id="11" creationId="{B21A9952-61AD-0976-89F3-8848E54DB9E3}"/>
          </ac:spMkLst>
        </pc:spChg>
        <pc:spChg chg="mod">
          <ac:chgData name="Inese Svarinska" userId="S::inese.svarinska@kase.gov.lv::d6b4d2b0-e6b6-46a3-a4ca-f922af144c08" providerId="AD" clId="Web-{23DB2111-4294-8C48-9CE1-9009864BCD48}" dt="2024-11-27T03:46:06.026" v="106" actId="1076"/>
          <ac:spMkLst>
            <pc:docMk/>
            <pc:sldMk cId="3200461320" sldId="329"/>
            <ac:spMk id="12" creationId="{C087C056-EE31-8760-F725-01D91678D248}"/>
          </ac:spMkLst>
        </pc:spChg>
        <pc:spChg chg="mod">
          <ac:chgData name="Inese Svarinska" userId="S::inese.svarinska@kase.gov.lv::d6b4d2b0-e6b6-46a3-a4ca-f922af144c08" providerId="AD" clId="Web-{23DB2111-4294-8C48-9CE1-9009864BCD48}" dt="2024-11-27T03:45:26.446" v="91" actId="1076"/>
          <ac:spMkLst>
            <pc:docMk/>
            <pc:sldMk cId="3200461320" sldId="329"/>
            <ac:spMk id="14" creationId="{725D082A-C10C-B69E-D3D5-7FD9F2F04B33}"/>
          </ac:spMkLst>
        </pc:spChg>
        <pc:spChg chg="mod">
          <ac:chgData name="Inese Svarinska" userId="S::inese.svarinska@kase.gov.lv::d6b4d2b0-e6b6-46a3-a4ca-f922af144c08" providerId="AD" clId="Web-{23DB2111-4294-8C48-9CE1-9009864BCD48}" dt="2024-11-27T03:45:41.493" v="97" actId="1076"/>
          <ac:spMkLst>
            <pc:docMk/>
            <pc:sldMk cId="3200461320" sldId="329"/>
            <ac:spMk id="15" creationId="{446C08AC-092E-4D93-BA1B-3D4567481CBF}"/>
          </ac:spMkLst>
        </pc:spChg>
        <pc:spChg chg="mod">
          <ac:chgData name="Inese Svarinska" userId="S::inese.svarinska@kase.gov.lv::d6b4d2b0-e6b6-46a3-a4ca-f922af144c08" providerId="AD" clId="Web-{23DB2111-4294-8C48-9CE1-9009864BCD48}" dt="2024-11-27T03:46:06.041" v="107" actId="1076"/>
          <ac:spMkLst>
            <pc:docMk/>
            <pc:sldMk cId="3200461320" sldId="329"/>
            <ac:spMk id="16" creationId="{01188785-3037-0944-4B97-6647457E8DD0}"/>
          </ac:spMkLst>
        </pc:spChg>
        <pc:spChg chg="mod">
          <ac:chgData name="Inese Svarinska" userId="S::inese.svarinska@kase.gov.lv::d6b4d2b0-e6b6-46a3-a4ca-f922af144c08" providerId="AD" clId="Web-{23DB2111-4294-8C48-9CE1-9009864BCD48}" dt="2024-11-27T03:45:53.916" v="99" actId="1076"/>
          <ac:spMkLst>
            <pc:docMk/>
            <pc:sldMk cId="3200461320" sldId="329"/>
            <ac:spMk id="17" creationId="{FDF30C7A-3FF9-B250-8515-2F515E507777}"/>
          </ac:spMkLst>
        </pc:spChg>
        <pc:spChg chg="mod">
          <ac:chgData name="Inese Svarinska" userId="S::inese.svarinska@kase.gov.lv::d6b4d2b0-e6b6-46a3-a4ca-f922af144c08" providerId="AD" clId="Web-{23DB2111-4294-8C48-9CE1-9009864BCD48}" dt="2024-11-27T03:45:53.931" v="100" actId="1076"/>
          <ac:spMkLst>
            <pc:docMk/>
            <pc:sldMk cId="3200461320" sldId="329"/>
            <ac:spMk id="18" creationId="{E11EF68E-FB2F-2057-3B21-47DB47C5E5DC}"/>
          </ac:spMkLst>
        </pc:spChg>
        <pc:spChg chg="mod">
          <ac:chgData name="Inese Svarinska" userId="S::inese.svarinska@kase.gov.lv::d6b4d2b0-e6b6-46a3-a4ca-f922af144c08" providerId="AD" clId="Web-{23DB2111-4294-8C48-9CE1-9009864BCD48}" dt="2024-11-27T03:45:53.947" v="101" actId="1076"/>
          <ac:spMkLst>
            <pc:docMk/>
            <pc:sldMk cId="3200461320" sldId="329"/>
            <ac:spMk id="19" creationId="{7B820794-5F66-5568-F739-B497B79B4C43}"/>
          </ac:spMkLst>
        </pc:spChg>
        <pc:spChg chg="mod">
          <ac:chgData name="Inese Svarinska" userId="S::inese.svarinska@kase.gov.lv::d6b4d2b0-e6b6-46a3-a4ca-f922af144c08" providerId="AD" clId="Web-{23DB2111-4294-8C48-9CE1-9009864BCD48}" dt="2024-11-27T03:45:53.962" v="102" actId="1076"/>
          <ac:spMkLst>
            <pc:docMk/>
            <pc:sldMk cId="3200461320" sldId="329"/>
            <ac:spMk id="20" creationId="{B0961BFD-BB69-69EE-F02A-EE74471B82C3}"/>
          </ac:spMkLst>
        </pc:spChg>
        <pc:spChg chg="mod">
          <ac:chgData name="Inese Svarinska" userId="S::inese.svarinska@kase.gov.lv::d6b4d2b0-e6b6-46a3-a4ca-f922af144c08" providerId="AD" clId="Web-{23DB2111-4294-8C48-9CE1-9009864BCD48}" dt="2024-11-27T03:45:53.978" v="103" actId="1076"/>
          <ac:spMkLst>
            <pc:docMk/>
            <pc:sldMk cId="3200461320" sldId="329"/>
            <ac:spMk id="21" creationId="{C4D9F442-6FBB-936A-C3EC-DDE57F1BD286}"/>
          </ac:spMkLst>
        </pc:spChg>
        <pc:spChg chg="mod">
          <ac:chgData name="Inese Svarinska" userId="S::inese.svarinska@kase.gov.lv::d6b4d2b0-e6b6-46a3-a4ca-f922af144c08" providerId="AD" clId="Web-{23DB2111-4294-8C48-9CE1-9009864BCD48}" dt="2024-11-27T03:45:53.994" v="104" actId="1076"/>
          <ac:spMkLst>
            <pc:docMk/>
            <pc:sldMk cId="3200461320" sldId="329"/>
            <ac:spMk id="22" creationId="{31E0DA08-91A3-ED60-7F46-59CAC889C9C8}"/>
          </ac:spMkLst>
        </pc:spChg>
        <pc:graphicFrameChg chg="mod modGraphic">
          <ac:chgData name="Inese Svarinska" userId="S::inese.svarinska@kase.gov.lv::d6b4d2b0-e6b6-46a3-a4ca-f922af144c08" providerId="AD" clId="Web-{23DB2111-4294-8C48-9CE1-9009864BCD48}" dt="2024-11-27T03:45:44.275" v="98" actId="1076"/>
          <ac:graphicFrameMkLst>
            <pc:docMk/>
            <pc:sldMk cId="3200461320" sldId="329"/>
            <ac:graphicFrameMk id="3" creationId="{8EEAE4F8-F519-EA27-AD05-51C2CE52CBBB}"/>
          </ac:graphicFrameMkLst>
        </pc:graphicFrameChg>
        <pc:graphicFrameChg chg="mod">
          <ac:chgData name="Inese Svarinska" userId="S::inese.svarinska@kase.gov.lv::d6b4d2b0-e6b6-46a3-a4ca-f922af144c08" providerId="AD" clId="Web-{23DB2111-4294-8C48-9CE1-9009864BCD48}" dt="2024-11-27T03:45:30.852" v="92" actId="1076"/>
          <ac:graphicFrameMkLst>
            <pc:docMk/>
            <pc:sldMk cId="3200461320" sldId="329"/>
            <ac:graphicFrameMk id="10" creationId="{171914B9-C0DF-1E59-751B-8FEEA124A81C}"/>
          </ac:graphicFrameMkLst>
        </pc:graphicFrameChg>
      </pc:sldChg>
    </pc:docChg>
  </pc:docChgLst>
  <pc:docChgLst>
    <pc:chgData name="Ivonna Vītoliņa" userId="S::ivonna.vitolina@kase.gov.lv::a69018cf-2906-4822-96a3-866f6ccb4862" providerId="AD" clId="Web-{DB3CEE48-F532-CFDD-EAFA-39099F9202C9}"/>
    <pc:docChg chg="addSld delSld modSld">
      <pc:chgData name="Ivonna Vītoliņa" userId="S::ivonna.vitolina@kase.gov.lv::a69018cf-2906-4822-96a3-866f6ccb4862" providerId="AD" clId="Web-{DB3CEE48-F532-CFDD-EAFA-39099F9202C9}" dt="2024-11-26T07:29:55.870" v="69"/>
      <pc:docMkLst>
        <pc:docMk/>
      </pc:docMkLst>
      <pc:sldChg chg="addSp delSp modSp">
        <pc:chgData name="Ivonna Vītoliņa" userId="S::ivonna.vitolina@kase.gov.lv::a69018cf-2906-4822-96a3-866f6ccb4862" providerId="AD" clId="Web-{DB3CEE48-F532-CFDD-EAFA-39099F9202C9}" dt="2024-11-26T07:26:54.444" v="59"/>
        <pc:sldMkLst>
          <pc:docMk/>
          <pc:sldMk cId="151416575" sldId="321"/>
        </pc:sldMkLst>
        <pc:picChg chg="add del mod">
          <ac:chgData name="Ivonna Vītoliņa" userId="S::ivonna.vitolina@kase.gov.lv::a69018cf-2906-4822-96a3-866f6ccb4862" providerId="AD" clId="Web-{DB3CEE48-F532-CFDD-EAFA-39099F9202C9}" dt="2024-11-26T07:26:54.444" v="59"/>
          <ac:picMkLst>
            <pc:docMk/>
            <pc:sldMk cId="151416575" sldId="321"/>
            <ac:picMk id="18" creationId="{E7F615A4-2237-D2A1-D15F-69D47B9DB4BE}"/>
          </ac:picMkLst>
        </pc:picChg>
      </pc:sldChg>
      <pc:sldChg chg="addSp delSp modSp">
        <pc:chgData name="Ivonna Vītoliņa" userId="S::ivonna.vitolina@kase.gov.lv::a69018cf-2906-4822-96a3-866f6ccb4862" providerId="AD" clId="Web-{DB3CEE48-F532-CFDD-EAFA-39099F9202C9}" dt="2024-11-26T07:27:13.772" v="61"/>
        <pc:sldMkLst>
          <pc:docMk/>
          <pc:sldMk cId="2460837356" sldId="323"/>
        </pc:sldMkLst>
        <pc:picChg chg="add del mod">
          <ac:chgData name="Ivonna Vītoliņa" userId="S::ivonna.vitolina@kase.gov.lv::a69018cf-2906-4822-96a3-866f6ccb4862" providerId="AD" clId="Web-{DB3CEE48-F532-CFDD-EAFA-39099F9202C9}" dt="2024-11-26T07:27:13.772" v="61"/>
          <ac:picMkLst>
            <pc:docMk/>
            <pc:sldMk cId="2460837356" sldId="323"/>
            <ac:picMk id="3" creationId="{694CE8E9-B021-5332-FD90-275E25B4A903}"/>
          </ac:picMkLst>
        </pc:picChg>
      </pc:sldChg>
      <pc:sldChg chg="addSp delSp modSp">
        <pc:chgData name="Ivonna Vītoliņa" userId="S::ivonna.vitolina@kase.gov.lv::a69018cf-2906-4822-96a3-866f6ccb4862" providerId="AD" clId="Web-{DB3CEE48-F532-CFDD-EAFA-39099F9202C9}" dt="2024-11-26T07:23:22.860" v="43"/>
        <pc:sldMkLst>
          <pc:docMk/>
          <pc:sldMk cId="301247577" sldId="324"/>
        </pc:sldMkLst>
        <pc:picChg chg="add del mod">
          <ac:chgData name="Ivonna Vītoliņa" userId="S::ivonna.vitolina@kase.gov.lv::a69018cf-2906-4822-96a3-866f6ccb4862" providerId="AD" clId="Web-{DB3CEE48-F532-CFDD-EAFA-39099F9202C9}" dt="2024-11-26T07:21:13.842" v="32"/>
          <ac:picMkLst>
            <pc:docMk/>
            <pc:sldMk cId="301247577" sldId="324"/>
            <ac:picMk id="16" creationId="{2990C1E7-FA98-9CDA-1767-DA412F187052}"/>
          </ac:picMkLst>
        </pc:picChg>
        <pc:picChg chg="add del">
          <ac:chgData name="Ivonna Vītoliņa" userId="S::ivonna.vitolina@kase.gov.lv::a69018cf-2906-4822-96a3-866f6ccb4862" providerId="AD" clId="Web-{DB3CEE48-F532-CFDD-EAFA-39099F9202C9}" dt="2024-11-26T07:21:12.810" v="31"/>
          <ac:picMkLst>
            <pc:docMk/>
            <pc:sldMk cId="301247577" sldId="324"/>
            <ac:picMk id="18" creationId="{B6B7C3F2-E4C6-4A52-5AAB-D2676C67A581}"/>
          </ac:picMkLst>
        </pc:picChg>
        <pc:picChg chg="add mod">
          <ac:chgData name="Ivonna Vītoliņa" userId="S::ivonna.vitolina@kase.gov.lv::a69018cf-2906-4822-96a3-866f6ccb4862" providerId="AD" clId="Web-{DB3CEE48-F532-CFDD-EAFA-39099F9202C9}" dt="2024-11-26T07:23:22.860" v="43"/>
          <ac:picMkLst>
            <pc:docMk/>
            <pc:sldMk cId="301247577" sldId="324"/>
            <ac:picMk id="20" creationId="{67224091-B502-8209-E1BB-3DDB7E614F2F}"/>
          </ac:picMkLst>
        </pc:picChg>
      </pc:sldChg>
      <pc:sldChg chg="addSp modSp">
        <pc:chgData name="Ivonna Vītoliņa" userId="S::ivonna.vitolina@kase.gov.lv::a69018cf-2906-4822-96a3-866f6ccb4862" providerId="AD" clId="Web-{DB3CEE48-F532-CFDD-EAFA-39099F9202C9}" dt="2024-11-26T07:28:52.634" v="67"/>
        <pc:sldMkLst>
          <pc:docMk/>
          <pc:sldMk cId="2852950184" sldId="327"/>
        </pc:sldMkLst>
        <pc:picChg chg="add mod">
          <ac:chgData name="Ivonna Vītoliņa" userId="S::ivonna.vitolina@kase.gov.lv::a69018cf-2906-4822-96a3-866f6ccb4862" providerId="AD" clId="Web-{DB3CEE48-F532-CFDD-EAFA-39099F9202C9}" dt="2024-11-26T07:28:52.634" v="67"/>
          <ac:picMkLst>
            <pc:docMk/>
            <pc:sldMk cId="2852950184" sldId="327"/>
            <ac:picMk id="17" creationId="{B4125941-95A5-8525-8185-4D684D5D10B7}"/>
          </ac:picMkLst>
        </pc:picChg>
      </pc:sldChg>
      <pc:sldChg chg="addSp delSp modSp">
        <pc:chgData name="Ivonna Vītoliņa" userId="S::ivonna.vitolina@kase.gov.lv::a69018cf-2906-4822-96a3-866f6ccb4862" providerId="AD" clId="Web-{DB3CEE48-F532-CFDD-EAFA-39099F9202C9}" dt="2024-11-26T07:28:01.289" v="63"/>
        <pc:sldMkLst>
          <pc:docMk/>
          <pc:sldMk cId="2409299793" sldId="328"/>
        </pc:sldMkLst>
        <pc:picChg chg="add mod">
          <ac:chgData name="Ivonna Vītoliņa" userId="S::ivonna.vitolina@kase.gov.lv::a69018cf-2906-4822-96a3-866f6ccb4862" providerId="AD" clId="Web-{DB3CEE48-F532-CFDD-EAFA-39099F9202C9}" dt="2024-11-26T07:28:01.289" v="63"/>
          <ac:picMkLst>
            <pc:docMk/>
            <pc:sldMk cId="2409299793" sldId="328"/>
            <ac:picMk id="13" creationId="{481AA620-1EF1-429A-B3AF-ABBB06E497B2}"/>
          </ac:picMkLst>
        </pc:picChg>
        <pc:picChg chg="add del mod">
          <ac:chgData name="Ivonna Vītoliņa" userId="S::ivonna.vitolina@kase.gov.lv::a69018cf-2906-4822-96a3-866f6ccb4862" providerId="AD" clId="Web-{DB3CEE48-F532-CFDD-EAFA-39099F9202C9}" dt="2024-11-26T07:13:42.955" v="17"/>
          <ac:picMkLst>
            <pc:docMk/>
            <pc:sldMk cId="2409299793" sldId="328"/>
            <ac:picMk id="15" creationId="{4930F244-B171-BE24-4726-4BDFF9E32EBF}"/>
          </ac:picMkLst>
        </pc:picChg>
      </pc:sldChg>
      <pc:sldChg chg="addSp modSp">
        <pc:chgData name="Ivonna Vītoliņa" userId="S::ivonna.vitolina@kase.gov.lv::a69018cf-2906-4822-96a3-866f6ccb4862" providerId="AD" clId="Web-{DB3CEE48-F532-CFDD-EAFA-39099F9202C9}" dt="2024-11-26T07:22:42.578" v="38" actId="14100"/>
        <pc:sldMkLst>
          <pc:docMk/>
          <pc:sldMk cId="3200461320" sldId="329"/>
        </pc:sldMkLst>
        <pc:picChg chg="add mod">
          <ac:chgData name="Ivonna Vītoliņa" userId="S::ivonna.vitolina@kase.gov.lv::a69018cf-2906-4822-96a3-866f6ccb4862" providerId="AD" clId="Web-{DB3CEE48-F532-CFDD-EAFA-39099F9202C9}" dt="2024-11-26T07:22:42.578" v="38" actId="14100"/>
          <ac:picMkLst>
            <pc:docMk/>
            <pc:sldMk cId="3200461320" sldId="329"/>
            <ac:picMk id="13" creationId="{5DA651EF-A80F-DBDA-5862-7D6DEA753EBC}"/>
          </ac:picMkLst>
        </pc:picChg>
      </pc:sldChg>
      <pc:sldChg chg="addSp modSp">
        <pc:chgData name="Ivonna Vītoliņa" userId="S::ivonna.vitolina@kase.gov.lv::a69018cf-2906-4822-96a3-866f6ccb4862" providerId="AD" clId="Web-{DB3CEE48-F532-CFDD-EAFA-39099F9202C9}" dt="2024-11-26T07:29:55.870" v="69"/>
        <pc:sldMkLst>
          <pc:docMk/>
          <pc:sldMk cId="3782942672" sldId="330"/>
        </pc:sldMkLst>
        <pc:picChg chg="add mod">
          <ac:chgData name="Ivonna Vītoliņa" userId="S::ivonna.vitolina@kase.gov.lv::a69018cf-2906-4822-96a3-866f6ccb4862" providerId="AD" clId="Web-{DB3CEE48-F532-CFDD-EAFA-39099F9202C9}" dt="2024-11-26T07:29:55.870" v="69"/>
          <ac:picMkLst>
            <pc:docMk/>
            <pc:sldMk cId="3782942672" sldId="330"/>
            <ac:picMk id="18" creationId="{EBD5519D-11E3-EA06-348B-52DA14E633B2}"/>
          </ac:picMkLst>
        </pc:picChg>
      </pc:sldChg>
      <pc:sldChg chg="add del replId">
        <pc:chgData name="Ivonna Vītoliņa" userId="S::ivonna.vitolina@kase.gov.lv::a69018cf-2906-4822-96a3-866f6ccb4862" providerId="AD" clId="Web-{DB3CEE48-F532-CFDD-EAFA-39099F9202C9}" dt="2024-11-26T07:26:12.068" v="52"/>
        <pc:sldMkLst>
          <pc:docMk/>
          <pc:sldMk cId="1775718498" sldId="331"/>
        </pc:sldMkLst>
      </pc:sldChg>
      <pc:sldChg chg="add del replId">
        <pc:chgData name="Ivonna Vītoliņa" userId="S::ivonna.vitolina@kase.gov.lv::a69018cf-2906-4822-96a3-866f6ccb4862" providerId="AD" clId="Web-{DB3CEE48-F532-CFDD-EAFA-39099F9202C9}" dt="2024-11-26T07:26:20.740" v="55"/>
        <pc:sldMkLst>
          <pc:docMk/>
          <pc:sldMk cId="2253982212" sldId="331"/>
        </pc:sldMkLst>
      </pc:sldChg>
      <pc:sldChg chg="add del replId">
        <pc:chgData name="Ivonna Vītoliņa" userId="S::ivonna.vitolina@kase.gov.lv::a69018cf-2906-4822-96a3-866f6ccb4862" providerId="AD" clId="Web-{DB3CEE48-F532-CFDD-EAFA-39099F9202C9}" dt="2024-11-26T07:26:04.818" v="50"/>
        <pc:sldMkLst>
          <pc:docMk/>
          <pc:sldMk cId="3693290052" sldId="331"/>
        </pc:sldMkLst>
      </pc:sldChg>
    </pc:docChg>
  </pc:docChgLst>
  <pc:docChgLst>
    <pc:chgData name="Ieva Romanovska" userId="S::ieva.romanovska@kase.gov.lv::942ada36-a5ff-47e8-b75a-f0db281ece7b" providerId="AD" clId="Web-{01D698C7-F3D9-48DB-826D-FF31F8CB395D}"/>
    <pc:docChg chg="modSld">
      <pc:chgData name="Ieva Romanovska" userId="S::ieva.romanovska@kase.gov.lv::942ada36-a5ff-47e8-b75a-f0db281ece7b" providerId="AD" clId="Web-{01D698C7-F3D9-48DB-826D-FF31F8CB395D}" dt="2024-11-25T20:54:54.445" v="7"/>
      <pc:docMkLst>
        <pc:docMk/>
      </pc:docMkLst>
      <pc:sldChg chg="modSp">
        <pc:chgData name="Ieva Romanovska" userId="S::ieva.romanovska@kase.gov.lv::942ada36-a5ff-47e8-b75a-f0db281ece7b" providerId="AD" clId="Web-{01D698C7-F3D9-48DB-826D-FF31F8CB395D}" dt="2024-11-25T20:53:13.815" v="0"/>
        <pc:sldMkLst>
          <pc:docMk/>
          <pc:sldMk cId="151416575" sldId="321"/>
        </pc:sldMkLst>
        <pc:picChg chg="mod">
          <ac:chgData name="Ieva Romanovska" userId="S::ieva.romanovska@kase.gov.lv::942ada36-a5ff-47e8-b75a-f0db281ece7b" providerId="AD" clId="Web-{01D698C7-F3D9-48DB-826D-FF31F8CB395D}" dt="2024-11-25T20:53:13.815" v="0"/>
          <ac:picMkLst>
            <pc:docMk/>
            <pc:sldMk cId="151416575" sldId="321"/>
            <ac:picMk id="18" creationId="{E7F615A4-2237-D2A1-D15F-69D47B9DB4BE}"/>
          </ac:picMkLst>
        </pc:picChg>
      </pc:sldChg>
      <pc:sldChg chg="modSp">
        <pc:chgData name="Ieva Romanovska" userId="S::ieva.romanovska@kase.gov.lv::942ada36-a5ff-47e8-b75a-f0db281ece7b" providerId="AD" clId="Web-{01D698C7-F3D9-48DB-826D-FF31F8CB395D}" dt="2024-11-25T20:53:29.722" v="1"/>
        <pc:sldMkLst>
          <pc:docMk/>
          <pc:sldMk cId="2460837356" sldId="323"/>
        </pc:sldMkLst>
        <pc:picChg chg="mod">
          <ac:chgData name="Ieva Romanovska" userId="S::ieva.romanovska@kase.gov.lv::942ada36-a5ff-47e8-b75a-f0db281ece7b" providerId="AD" clId="Web-{01D698C7-F3D9-48DB-826D-FF31F8CB395D}" dt="2024-11-25T20:53:29.722" v="1"/>
          <ac:picMkLst>
            <pc:docMk/>
            <pc:sldMk cId="2460837356" sldId="323"/>
            <ac:picMk id="3" creationId="{694CE8E9-B021-5332-FD90-275E25B4A903}"/>
          </ac:picMkLst>
        </pc:picChg>
      </pc:sldChg>
      <pc:sldChg chg="delSp modSp">
        <pc:chgData name="Ieva Romanovska" userId="S::ieva.romanovska@kase.gov.lv::942ada36-a5ff-47e8-b75a-f0db281ece7b" providerId="AD" clId="Web-{01D698C7-F3D9-48DB-826D-FF31F8CB395D}" dt="2024-11-25T20:54:54.445" v="7"/>
        <pc:sldMkLst>
          <pc:docMk/>
          <pc:sldMk cId="301247577" sldId="324"/>
        </pc:sldMkLst>
        <pc:picChg chg="del mod">
          <ac:chgData name="Ieva Romanovska" userId="S::ieva.romanovska@kase.gov.lv::942ada36-a5ff-47e8-b75a-f0db281ece7b" providerId="AD" clId="Web-{01D698C7-F3D9-48DB-826D-FF31F8CB395D}" dt="2024-11-25T20:54:54.445" v="7"/>
          <ac:picMkLst>
            <pc:docMk/>
            <pc:sldMk cId="301247577" sldId="324"/>
            <ac:picMk id="15" creationId="{6718A346-213D-0894-7711-56B83EC15DB3}"/>
          </ac:picMkLst>
        </pc:picChg>
      </pc:sldChg>
    </pc:docChg>
  </pc:docChgLst>
  <pc:docChgLst>
    <pc:chgData name="Ieva Romanovska" userId="942ada36-a5ff-47e8-b75a-f0db281ece7b" providerId="ADAL" clId="{A3C70079-FB9A-40C8-B23C-B5F656C23F9A}"/>
    <pc:docChg chg="undo custSel addSld delSld modSld">
      <pc:chgData name="Ieva Romanovska" userId="942ada36-a5ff-47e8-b75a-f0db281ece7b" providerId="ADAL" clId="{A3C70079-FB9A-40C8-B23C-B5F656C23F9A}" dt="2024-11-26T10:08:40.945" v="782" actId="14826"/>
      <pc:docMkLst>
        <pc:docMk/>
      </pc:docMkLst>
      <pc:sldChg chg="addSp delSp modSp del mod">
        <pc:chgData name="Ieva Romanovska" userId="942ada36-a5ff-47e8-b75a-f0db281ece7b" providerId="ADAL" clId="{A3C70079-FB9A-40C8-B23C-B5F656C23F9A}" dt="2024-11-26T08:37:52.040" v="530" actId="2696"/>
        <pc:sldMkLst>
          <pc:docMk/>
          <pc:sldMk cId="722304920" sldId="280"/>
        </pc:sldMkLst>
        <pc:spChg chg="mod">
          <ac:chgData name="Ieva Romanovska" userId="942ada36-a5ff-47e8-b75a-f0db281ece7b" providerId="ADAL" clId="{A3C70079-FB9A-40C8-B23C-B5F656C23F9A}" dt="2024-11-26T08:17:34.079" v="250" actId="1076"/>
          <ac:spMkLst>
            <pc:docMk/>
            <pc:sldMk cId="722304920" sldId="280"/>
            <ac:spMk id="2" creationId="{E6E59829-608A-FA7D-5D37-69137D5FB7FA}"/>
          </ac:spMkLst>
        </pc:spChg>
        <pc:spChg chg="mod">
          <ac:chgData name="Ieva Romanovska" userId="942ada36-a5ff-47e8-b75a-f0db281ece7b" providerId="ADAL" clId="{A3C70079-FB9A-40C8-B23C-B5F656C23F9A}" dt="2024-11-26T07:55:27.185" v="88" actId="1076"/>
          <ac:spMkLst>
            <pc:docMk/>
            <pc:sldMk cId="722304920" sldId="280"/>
            <ac:spMk id="3" creationId="{CC421A6F-18A7-58AD-7D1D-4ED4DDCD9D17}"/>
          </ac:spMkLst>
        </pc:spChg>
        <pc:spChg chg="mod">
          <ac:chgData name="Ieva Romanovska" userId="942ada36-a5ff-47e8-b75a-f0db281ece7b" providerId="ADAL" clId="{A3C70079-FB9A-40C8-B23C-B5F656C23F9A}" dt="2024-11-26T07:55:27.185" v="88" actId="1076"/>
          <ac:spMkLst>
            <pc:docMk/>
            <pc:sldMk cId="722304920" sldId="280"/>
            <ac:spMk id="6" creationId="{A050E8F9-A26F-592D-3B4E-869F697DD2F8}"/>
          </ac:spMkLst>
        </pc:spChg>
        <pc:spChg chg="add mod">
          <ac:chgData name="Ieva Romanovska" userId="942ada36-a5ff-47e8-b75a-f0db281ece7b" providerId="ADAL" clId="{A3C70079-FB9A-40C8-B23C-B5F656C23F9A}" dt="2024-11-26T07:55:19.729" v="87" actId="1076"/>
          <ac:spMkLst>
            <pc:docMk/>
            <pc:sldMk cId="722304920" sldId="280"/>
            <ac:spMk id="10" creationId="{34CB6900-FEDA-049D-5B13-FC04937F2699}"/>
          </ac:spMkLst>
        </pc:spChg>
        <pc:spChg chg="add del mod">
          <ac:chgData name="Ieva Romanovska" userId="942ada36-a5ff-47e8-b75a-f0db281ece7b" providerId="ADAL" clId="{A3C70079-FB9A-40C8-B23C-B5F656C23F9A}" dt="2024-11-26T07:55:08.766" v="84" actId="21"/>
          <ac:spMkLst>
            <pc:docMk/>
            <pc:sldMk cId="722304920" sldId="280"/>
            <ac:spMk id="11" creationId="{A51A2FFA-6459-31B0-5D15-B9A4B8970FC4}"/>
          </ac:spMkLst>
        </pc:spChg>
        <pc:spChg chg="del mod">
          <ac:chgData name="Ieva Romanovska" userId="942ada36-a5ff-47e8-b75a-f0db281ece7b" providerId="ADAL" clId="{A3C70079-FB9A-40C8-B23C-B5F656C23F9A}" dt="2024-11-26T07:54:59.253" v="82" actId="21"/>
          <ac:spMkLst>
            <pc:docMk/>
            <pc:sldMk cId="722304920" sldId="280"/>
            <ac:spMk id="14338" creationId="{BABCF21C-1642-A732-F644-D9B7DE0DCE0B}"/>
          </ac:spMkLst>
        </pc:spChg>
        <pc:picChg chg="add mod">
          <ac:chgData name="Ieva Romanovska" userId="942ada36-a5ff-47e8-b75a-f0db281ece7b" providerId="ADAL" clId="{A3C70079-FB9A-40C8-B23C-B5F656C23F9A}" dt="2024-11-26T07:40:54.727" v="5"/>
          <ac:picMkLst>
            <pc:docMk/>
            <pc:sldMk cId="722304920" sldId="280"/>
            <ac:picMk id="9" creationId="{6D30AD45-F707-1330-4B6A-7C79E33515CB}"/>
          </ac:picMkLst>
        </pc:picChg>
        <pc:cxnChg chg="mod">
          <ac:chgData name="Ieva Romanovska" userId="942ada36-a5ff-47e8-b75a-f0db281ece7b" providerId="ADAL" clId="{A3C70079-FB9A-40C8-B23C-B5F656C23F9A}" dt="2024-11-26T07:55:27.185" v="88" actId="1076"/>
          <ac:cxnSpMkLst>
            <pc:docMk/>
            <pc:sldMk cId="722304920" sldId="280"/>
            <ac:cxnSpMk id="7" creationId="{FC71FFE6-3ADD-111A-3F7A-5B45108EDD24}"/>
          </ac:cxnSpMkLst>
        </pc:cxnChg>
        <pc:cxnChg chg="mod">
          <ac:chgData name="Ieva Romanovska" userId="942ada36-a5ff-47e8-b75a-f0db281ece7b" providerId="ADAL" clId="{A3C70079-FB9A-40C8-B23C-B5F656C23F9A}" dt="2024-11-26T07:55:27.185" v="88" actId="1076"/>
          <ac:cxnSpMkLst>
            <pc:docMk/>
            <pc:sldMk cId="722304920" sldId="280"/>
            <ac:cxnSpMk id="8" creationId="{2B19D7EF-C32A-6CFB-FA9F-BC63413418BF}"/>
          </ac:cxnSpMkLst>
        </pc:cxnChg>
      </pc:sldChg>
      <pc:sldChg chg="addSp modSp del">
        <pc:chgData name="Ieva Romanovska" userId="942ada36-a5ff-47e8-b75a-f0db281ece7b" providerId="ADAL" clId="{A3C70079-FB9A-40C8-B23C-B5F656C23F9A}" dt="2024-11-26T09:54:10.090" v="639" actId="2696"/>
        <pc:sldMkLst>
          <pc:docMk/>
          <pc:sldMk cId="2095666885" sldId="285"/>
        </pc:sldMkLst>
        <pc:picChg chg="add mod">
          <ac:chgData name="Ieva Romanovska" userId="942ada36-a5ff-47e8-b75a-f0db281ece7b" providerId="ADAL" clId="{A3C70079-FB9A-40C8-B23C-B5F656C23F9A}" dt="2024-11-26T09:48:52.317" v="622" actId="14100"/>
          <ac:picMkLst>
            <pc:docMk/>
            <pc:sldMk cId="2095666885" sldId="285"/>
            <ac:picMk id="3" creationId="{3529C617-1722-AF7A-EC5B-460A08BC1E4B}"/>
          </ac:picMkLst>
        </pc:picChg>
      </pc:sldChg>
      <pc:sldChg chg="add del">
        <pc:chgData name="Ieva Romanovska" userId="942ada36-a5ff-47e8-b75a-f0db281ece7b" providerId="ADAL" clId="{A3C70079-FB9A-40C8-B23C-B5F656C23F9A}" dt="2024-11-26T08:16:43.967" v="244" actId="47"/>
        <pc:sldMkLst>
          <pc:docMk/>
          <pc:sldMk cId="98374148" sldId="307"/>
        </pc:sldMkLst>
      </pc:sldChg>
      <pc:sldChg chg="addSp delSp modSp del mod">
        <pc:chgData name="Ieva Romanovska" userId="942ada36-a5ff-47e8-b75a-f0db281ece7b" providerId="ADAL" clId="{A3C70079-FB9A-40C8-B23C-B5F656C23F9A}" dt="2024-11-26T08:16:20.940" v="241" actId="2696"/>
        <pc:sldMkLst>
          <pc:docMk/>
          <pc:sldMk cId="843142856" sldId="307"/>
        </pc:sldMkLst>
        <pc:spChg chg="mod">
          <ac:chgData name="Ieva Romanovska" userId="942ada36-a5ff-47e8-b75a-f0db281ece7b" providerId="ADAL" clId="{A3C70079-FB9A-40C8-B23C-B5F656C23F9A}" dt="2024-11-26T07:54:42.256" v="80" actId="1076"/>
          <ac:spMkLst>
            <pc:docMk/>
            <pc:sldMk cId="843142856" sldId="307"/>
            <ac:spMk id="2" creationId="{2FFD27FD-814C-AD02-7CBA-C249686A8D8C}"/>
          </ac:spMkLst>
        </pc:spChg>
        <pc:spChg chg="mod">
          <ac:chgData name="Ieva Romanovska" userId="942ada36-a5ff-47e8-b75a-f0db281ece7b" providerId="ADAL" clId="{A3C70079-FB9A-40C8-B23C-B5F656C23F9A}" dt="2024-11-26T08:14:11.584" v="224" actId="1076"/>
          <ac:spMkLst>
            <pc:docMk/>
            <pc:sldMk cId="843142856" sldId="307"/>
            <ac:spMk id="3" creationId="{136E5343-460D-0A37-A0C1-63F420E424FB}"/>
          </ac:spMkLst>
        </pc:spChg>
        <pc:spChg chg="add mod">
          <ac:chgData name="Ieva Romanovska" userId="942ada36-a5ff-47e8-b75a-f0db281ece7b" providerId="ADAL" clId="{A3C70079-FB9A-40C8-B23C-B5F656C23F9A}" dt="2024-11-26T08:06:16.371" v="144" actId="1076"/>
          <ac:spMkLst>
            <pc:docMk/>
            <pc:sldMk cId="843142856" sldId="307"/>
            <ac:spMk id="8" creationId="{4A375F05-CD73-E4C8-35BD-2F93B7541C22}"/>
          </ac:spMkLst>
        </pc:spChg>
        <pc:spChg chg="add mod">
          <ac:chgData name="Ieva Romanovska" userId="942ada36-a5ff-47e8-b75a-f0db281ece7b" providerId="ADAL" clId="{A3C70079-FB9A-40C8-B23C-B5F656C23F9A}" dt="2024-11-26T08:06:34.845" v="148" actId="1076"/>
          <ac:spMkLst>
            <pc:docMk/>
            <pc:sldMk cId="843142856" sldId="307"/>
            <ac:spMk id="10" creationId="{230E871F-DE1C-D581-C6FB-FFFA29FF1583}"/>
          </ac:spMkLst>
        </pc:spChg>
        <pc:spChg chg="add del mod">
          <ac:chgData name="Ieva Romanovska" userId="942ada36-a5ff-47e8-b75a-f0db281ece7b" providerId="ADAL" clId="{A3C70079-FB9A-40C8-B23C-B5F656C23F9A}" dt="2024-11-26T08:07:07.670" v="153" actId="21"/>
          <ac:spMkLst>
            <pc:docMk/>
            <pc:sldMk cId="843142856" sldId="307"/>
            <ac:spMk id="11" creationId="{F64C5C05-DEF4-1E63-8BD0-335C78FB70CE}"/>
          </ac:spMkLst>
        </pc:spChg>
        <pc:spChg chg="add del mod">
          <ac:chgData name="Ieva Romanovska" userId="942ada36-a5ff-47e8-b75a-f0db281ece7b" providerId="ADAL" clId="{A3C70079-FB9A-40C8-B23C-B5F656C23F9A}" dt="2024-11-26T08:07:17.561" v="155"/>
          <ac:spMkLst>
            <pc:docMk/>
            <pc:sldMk cId="843142856" sldId="307"/>
            <ac:spMk id="12" creationId="{121DF95F-91D6-42AA-8CE4-CEE420C1AC53}"/>
          </ac:spMkLst>
        </pc:spChg>
        <pc:picChg chg="add mod">
          <ac:chgData name="Ieva Romanovska" userId="942ada36-a5ff-47e8-b75a-f0db281ece7b" providerId="ADAL" clId="{A3C70079-FB9A-40C8-B23C-B5F656C23F9A}" dt="2024-11-26T07:40:58.150" v="6"/>
          <ac:picMkLst>
            <pc:docMk/>
            <pc:sldMk cId="843142856" sldId="307"/>
            <ac:picMk id="7" creationId="{A57B3B6F-A696-023F-28AB-F3618DBEFF36}"/>
          </ac:picMkLst>
        </pc:picChg>
      </pc:sldChg>
      <pc:sldChg chg="addSp modSp del">
        <pc:chgData name="Ieva Romanovska" userId="942ada36-a5ff-47e8-b75a-f0db281ece7b" providerId="ADAL" clId="{A3C70079-FB9A-40C8-B23C-B5F656C23F9A}" dt="2024-11-26T09:55:46.580" v="657" actId="2696"/>
        <pc:sldMkLst>
          <pc:docMk/>
          <pc:sldMk cId="1062841715" sldId="308"/>
        </pc:sldMkLst>
        <pc:picChg chg="add mod">
          <ac:chgData name="Ieva Romanovska" userId="942ada36-a5ff-47e8-b75a-f0db281ece7b" providerId="ADAL" clId="{A3C70079-FB9A-40C8-B23C-B5F656C23F9A}" dt="2024-11-26T09:21:53.616" v="621"/>
          <ac:picMkLst>
            <pc:docMk/>
            <pc:sldMk cId="1062841715" sldId="308"/>
            <ac:picMk id="2" creationId="{7ABDB595-F8AF-D5CF-A575-67CE565580C1}"/>
          </ac:picMkLst>
        </pc:picChg>
      </pc:sldChg>
      <pc:sldChg chg="addSp modSp">
        <pc:chgData name="Ieva Romanovska" userId="942ada36-a5ff-47e8-b75a-f0db281ece7b" providerId="ADAL" clId="{A3C70079-FB9A-40C8-B23C-B5F656C23F9A}" dt="2024-11-26T07:40:25.566" v="4" actId="14100"/>
        <pc:sldMkLst>
          <pc:docMk/>
          <pc:sldMk cId="2503972606" sldId="318"/>
        </pc:sldMkLst>
        <pc:spChg chg="mod">
          <ac:chgData name="Ieva Romanovska" userId="942ada36-a5ff-47e8-b75a-f0db281ece7b" providerId="ADAL" clId="{A3C70079-FB9A-40C8-B23C-B5F656C23F9A}" dt="2024-11-26T07:40:17.129" v="3" actId="1076"/>
          <ac:spMkLst>
            <pc:docMk/>
            <pc:sldMk cId="2503972606" sldId="318"/>
            <ac:spMk id="2" creationId="{AF235341-E517-B3C5-AA19-1E2C367E5E42}"/>
          </ac:spMkLst>
        </pc:spChg>
        <pc:picChg chg="add mod">
          <ac:chgData name="Ieva Romanovska" userId="942ada36-a5ff-47e8-b75a-f0db281ece7b" providerId="ADAL" clId="{A3C70079-FB9A-40C8-B23C-B5F656C23F9A}" dt="2024-11-26T07:40:25.566" v="4" actId="14100"/>
          <ac:picMkLst>
            <pc:docMk/>
            <pc:sldMk cId="2503972606" sldId="318"/>
            <ac:picMk id="1026" creationId="{0039BC42-9FD5-FE4A-76F6-20873E99D671}"/>
          </ac:picMkLst>
        </pc:picChg>
      </pc:sldChg>
      <pc:sldChg chg="addSp modSp">
        <pc:chgData name="Ieva Romanovska" userId="942ada36-a5ff-47e8-b75a-f0db281ece7b" providerId="ADAL" clId="{A3C70079-FB9A-40C8-B23C-B5F656C23F9A}" dt="2024-11-26T08:27:56.041" v="417" actId="1076"/>
        <pc:sldMkLst>
          <pc:docMk/>
          <pc:sldMk cId="151416575" sldId="321"/>
        </pc:sldMkLst>
        <pc:spChg chg="mod">
          <ac:chgData name="Ieva Romanovska" userId="942ada36-a5ff-47e8-b75a-f0db281ece7b" providerId="ADAL" clId="{A3C70079-FB9A-40C8-B23C-B5F656C23F9A}" dt="2024-11-26T08:27:56.041" v="417" actId="1076"/>
          <ac:spMkLst>
            <pc:docMk/>
            <pc:sldMk cId="151416575" sldId="321"/>
            <ac:spMk id="2" creationId="{6E20B197-5717-80B2-2715-8BC2AF94E55C}"/>
          </ac:spMkLst>
        </pc:spChg>
        <pc:picChg chg="add mod">
          <ac:chgData name="Ieva Romanovska" userId="942ada36-a5ff-47e8-b75a-f0db281ece7b" providerId="ADAL" clId="{A3C70079-FB9A-40C8-B23C-B5F656C23F9A}" dt="2024-11-26T07:41:01.243" v="7"/>
          <ac:picMkLst>
            <pc:docMk/>
            <pc:sldMk cId="151416575" sldId="321"/>
            <ac:picMk id="3" creationId="{3C6ABC29-23E1-1ECB-D9B1-871E9058A858}"/>
          </ac:picMkLst>
        </pc:picChg>
      </pc:sldChg>
      <pc:sldChg chg="addSp delSp modSp mod">
        <pc:chgData name="Ieva Romanovska" userId="942ada36-a5ff-47e8-b75a-f0db281ece7b" providerId="ADAL" clId="{A3C70079-FB9A-40C8-B23C-B5F656C23F9A}" dt="2024-11-26T08:28:33.629" v="424" actId="1076"/>
        <pc:sldMkLst>
          <pc:docMk/>
          <pc:sldMk cId="2460837356" sldId="323"/>
        </pc:sldMkLst>
        <pc:spChg chg="del mod">
          <ac:chgData name="Ieva Romanovska" userId="942ada36-a5ff-47e8-b75a-f0db281ece7b" providerId="ADAL" clId="{A3C70079-FB9A-40C8-B23C-B5F656C23F9A}" dt="2024-11-26T08:28:06.658" v="419" actId="21"/>
          <ac:spMkLst>
            <pc:docMk/>
            <pc:sldMk cId="2460837356" sldId="323"/>
            <ac:spMk id="2" creationId="{6E20B197-5717-80B2-2715-8BC2AF94E55C}"/>
          </ac:spMkLst>
        </pc:spChg>
        <pc:spChg chg="add del mod">
          <ac:chgData name="Ieva Romanovska" userId="942ada36-a5ff-47e8-b75a-f0db281ece7b" providerId="ADAL" clId="{A3C70079-FB9A-40C8-B23C-B5F656C23F9A}" dt="2024-11-26T08:28:09.806" v="420" actId="21"/>
          <ac:spMkLst>
            <pc:docMk/>
            <pc:sldMk cId="2460837356" sldId="323"/>
            <ac:spMk id="16" creationId="{A6E65879-508E-3F6F-C5BF-8CE0BE61301D}"/>
          </ac:spMkLst>
        </pc:spChg>
        <pc:spChg chg="add del mod">
          <ac:chgData name="Ieva Romanovska" userId="942ada36-a5ff-47e8-b75a-f0db281ece7b" providerId="ADAL" clId="{A3C70079-FB9A-40C8-B23C-B5F656C23F9A}" dt="2024-11-26T08:28:15.555" v="422" actId="21"/>
          <ac:spMkLst>
            <pc:docMk/>
            <pc:sldMk cId="2460837356" sldId="323"/>
            <ac:spMk id="17" creationId="{CD3C2BD2-B29C-1DE7-7849-009FBD190644}"/>
          </ac:spMkLst>
        </pc:spChg>
        <pc:spChg chg="add mod">
          <ac:chgData name="Ieva Romanovska" userId="942ada36-a5ff-47e8-b75a-f0db281ece7b" providerId="ADAL" clId="{A3C70079-FB9A-40C8-B23C-B5F656C23F9A}" dt="2024-11-26T08:28:33.629" v="424" actId="1076"/>
          <ac:spMkLst>
            <pc:docMk/>
            <pc:sldMk cId="2460837356" sldId="323"/>
            <ac:spMk id="18" creationId="{76D0C5B1-9D96-9A31-146F-E180B855A152}"/>
          </ac:spMkLst>
        </pc:spChg>
        <pc:picChg chg="add mod">
          <ac:chgData name="Ieva Romanovska" userId="942ada36-a5ff-47e8-b75a-f0db281ece7b" providerId="ADAL" clId="{A3C70079-FB9A-40C8-B23C-B5F656C23F9A}" dt="2024-11-26T07:41:04.786" v="8"/>
          <ac:picMkLst>
            <pc:docMk/>
            <pc:sldMk cId="2460837356" sldId="323"/>
            <ac:picMk id="15" creationId="{8DC2BFC2-71BE-8C84-1950-3DE92AB37769}"/>
          </ac:picMkLst>
        </pc:picChg>
      </pc:sldChg>
      <pc:sldChg chg="addSp modSp">
        <pc:chgData name="Ieva Romanovska" userId="942ada36-a5ff-47e8-b75a-f0db281ece7b" providerId="ADAL" clId="{A3C70079-FB9A-40C8-B23C-B5F656C23F9A}" dt="2024-11-26T08:28:47.988" v="427" actId="1076"/>
        <pc:sldMkLst>
          <pc:docMk/>
          <pc:sldMk cId="301247577" sldId="324"/>
        </pc:sldMkLst>
        <pc:spChg chg="mod">
          <ac:chgData name="Ieva Romanovska" userId="942ada36-a5ff-47e8-b75a-f0db281ece7b" providerId="ADAL" clId="{A3C70079-FB9A-40C8-B23C-B5F656C23F9A}" dt="2024-11-26T08:28:47.988" v="427" actId="1076"/>
          <ac:spMkLst>
            <pc:docMk/>
            <pc:sldMk cId="301247577" sldId="324"/>
            <ac:spMk id="2" creationId="{6E20B197-5717-80B2-2715-8BC2AF94E55C}"/>
          </ac:spMkLst>
        </pc:spChg>
        <pc:picChg chg="add mod">
          <ac:chgData name="Ieva Romanovska" userId="942ada36-a5ff-47e8-b75a-f0db281ece7b" providerId="ADAL" clId="{A3C70079-FB9A-40C8-B23C-B5F656C23F9A}" dt="2024-11-26T07:41:10.916" v="9"/>
          <ac:picMkLst>
            <pc:docMk/>
            <pc:sldMk cId="301247577" sldId="324"/>
            <ac:picMk id="15" creationId="{71AA4CF8-EB45-D746-8994-AED0A6D52E76}"/>
          </ac:picMkLst>
        </pc:picChg>
      </pc:sldChg>
      <pc:sldChg chg="addSp modSp mod">
        <pc:chgData name="Ieva Romanovska" userId="942ada36-a5ff-47e8-b75a-f0db281ece7b" providerId="ADAL" clId="{A3C70079-FB9A-40C8-B23C-B5F656C23F9A}" dt="2024-11-26T10:01:46.829" v="733" actId="20577"/>
        <pc:sldMkLst>
          <pc:docMk/>
          <pc:sldMk cId="2852950184" sldId="327"/>
        </pc:sldMkLst>
        <pc:spChg chg="mod">
          <ac:chgData name="Ieva Romanovska" userId="942ada36-a5ff-47e8-b75a-f0db281ece7b" providerId="ADAL" clId="{A3C70079-FB9A-40C8-B23C-B5F656C23F9A}" dt="2024-11-26T10:01:46.829" v="733" actId="20577"/>
          <ac:spMkLst>
            <pc:docMk/>
            <pc:sldMk cId="2852950184" sldId="327"/>
            <ac:spMk id="2" creationId="{6E20B197-5717-80B2-2715-8BC2AF94E55C}"/>
          </ac:spMkLst>
        </pc:spChg>
        <pc:picChg chg="add mod">
          <ac:chgData name="Ieva Romanovska" userId="942ada36-a5ff-47e8-b75a-f0db281ece7b" providerId="ADAL" clId="{A3C70079-FB9A-40C8-B23C-B5F656C23F9A}" dt="2024-11-26T07:41:15.445" v="10"/>
          <ac:picMkLst>
            <pc:docMk/>
            <pc:sldMk cId="2852950184" sldId="327"/>
            <ac:picMk id="3" creationId="{D62F0445-1315-0A7D-D9B3-7910E1E79128}"/>
          </ac:picMkLst>
        </pc:picChg>
      </pc:sldChg>
      <pc:sldChg chg="addSp delSp modSp mod">
        <pc:chgData name="Ieva Romanovska" userId="942ada36-a5ff-47e8-b75a-f0db281ece7b" providerId="ADAL" clId="{A3C70079-FB9A-40C8-B23C-B5F656C23F9A}" dt="2024-11-26T10:01:50.829" v="735" actId="20577"/>
        <pc:sldMkLst>
          <pc:docMk/>
          <pc:sldMk cId="2409299793" sldId="328"/>
        </pc:sldMkLst>
        <pc:spChg chg="del">
          <ac:chgData name="Ieva Romanovska" userId="942ada36-a5ff-47e8-b75a-f0db281ece7b" providerId="ADAL" clId="{A3C70079-FB9A-40C8-B23C-B5F656C23F9A}" dt="2024-11-26T08:29:07.506" v="430" actId="478"/>
          <ac:spMkLst>
            <pc:docMk/>
            <pc:sldMk cId="2409299793" sldId="328"/>
            <ac:spMk id="2" creationId="{6E20B197-5717-80B2-2715-8BC2AF94E55C}"/>
          </ac:spMkLst>
        </pc:spChg>
        <pc:spChg chg="add del mod">
          <ac:chgData name="Ieva Romanovska" userId="942ada36-a5ff-47e8-b75a-f0db281ece7b" providerId="ADAL" clId="{A3C70079-FB9A-40C8-B23C-B5F656C23F9A}" dt="2024-11-26T08:29:11.150" v="431" actId="21"/>
          <ac:spMkLst>
            <pc:docMk/>
            <pc:sldMk cId="2409299793" sldId="328"/>
            <ac:spMk id="14" creationId="{DFAB626B-7A1F-80B6-FDCC-99352C91237E}"/>
          </ac:spMkLst>
        </pc:spChg>
        <pc:spChg chg="add del mod">
          <ac:chgData name="Ieva Romanovska" userId="942ada36-a5ff-47e8-b75a-f0db281ece7b" providerId="ADAL" clId="{A3C70079-FB9A-40C8-B23C-B5F656C23F9A}" dt="2024-11-26T08:29:24.080" v="433" actId="21"/>
          <ac:spMkLst>
            <pc:docMk/>
            <pc:sldMk cId="2409299793" sldId="328"/>
            <ac:spMk id="15" creationId="{9EA711DD-7349-82AE-509E-D616EBE6CFA9}"/>
          </ac:spMkLst>
        </pc:spChg>
        <pc:spChg chg="add del mod">
          <ac:chgData name="Ieva Romanovska" userId="942ada36-a5ff-47e8-b75a-f0db281ece7b" providerId="ADAL" clId="{A3C70079-FB9A-40C8-B23C-B5F656C23F9A}" dt="2024-11-26T08:29:42.439" v="437" actId="21"/>
          <ac:spMkLst>
            <pc:docMk/>
            <pc:sldMk cId="2409299793" sldId="328"/>
            <ac:spMk id="16" creationId="{C808B727-7763-A0D9-1950-E4913C231F4D}"/>
          </ac:spMkLst>
        </pc:spChg>
        <pc:spChg chg="add mod">
          <ac:chgData name="Ieva Romanovska" userId="942ada36-a5ff-47e8-b75a-f0db281ece7b" providerId="ADAL" clId="{A3C70079-FB9A-40C8-B23C-B5F656C23F9A}" dt="2024-11-26T10:01:50.829" v="735" actId="20577"/>
          <ac:spMkLst>
            <pc:docMk/>
            <pc:sldMk cId="2409299793" sldId="328"/>
            <ac:spMk id="17" creationId="{9AB7137D-0896-A6C2-910C-11C4E2317A79}"/>
          </ac:spMkLst>
        </pc:spChg>
        <pc:picChg chg="add mod">
          <ac:chgData name="Ieva Romanovska" userId="942ada36-a5ff-47e8-b75a-f0db281ece7b" providerId="ADAL" clId="{A3C70079-FB9A-40C8-B23C-B5F656C23F9A}" dt="2024-11-26T07:41:20.228" v="11"/>
          <ac:picMkLst>
            <pc:docMk/>
            <pc:sldMk cId="2409299793" sldId="328"/>
            <ac:picMk id="3" creationId="{63A5AC72-ECD1-FD79-6152-12DAFD661186}"/>
          </ac:picMkLst>
        </pc:picChg>
      </pc:sldChg>
      <pc:sldChg chg="addSp modSp mod">
        <pc:chgData name="Ieva Romanovska" userId="942ada36-a5ff-47e8-b75a-f0db281ece7b" providerId="ADAL" clId="{A3C70079-FB9A-40C8-B23C-B5F656C23F9A}" dt="2024-11-26T10:01:55.177" v="737" actId="20577"/>
        <pc:sldMkLst>
          <pc:docMk/>
          <pc:sldMk cId="3200461320" sldId="329"/>
        </pc:sldMkLst>
        <pc:spChg chg="mod">
          <ac:chgData name="Ieva Romanovska" userId="942ada36-a5ff-47e8-b75a-f0db281ece7b" providerId="ADAL" clId="{A3C70079-FB9A-40C8-B23C-B5F656C23F9A}" dt="2024-11-26T10:01:55.177" v="737" actId="20577"/>
          <ac:spMkLst>
            <pc:docMk/>
            <pc:sldMk cId="3200461320" sldId="329"/>
            <ac:spMk id="2" creationId="{6E20B197-5717-80B2-2715-8BC2AF94E55C}"/>
          </ac:spMkLst>
        </pc:spChg>
        <pc:picChg chg="add mod">
          <ac:chgData name="Ieva Romanovska" userId="942ada36-a5ff-47e8-b75a-f0db281ece7b" providerId="ADAL" clId="{A3C70079-FB9A-40C8-B23C-B5F656C23F9A}" dt="2024-11-26T07:41:23.808" v="12"/>
          <ac:picMkLst>
            <pc:docMk/>
            <pc:sldMk cId="3200461320" sldId="329"/>
            <ac:picMk id="7" creationId="{6E3BB6A9-E6BF-C128-C7FB-8F7A7F370319}"/>
          </ac:picMkLst>
        </pc:picChg>
      </pc:sldChg>
      <pc:sldChg chg="addSp modSp mod">
        <pc:chgData name="Ieva Romanovska" userId="942ada36-a5ff-47e8-b75a-f0db281ece7b" providerId="ADAL" clId="{A3C70079-FB9A-40C8-B23C-B5F656C23F9A}" dt="2024-11-26T10:01:59.755" v="739" actId="20577"/>
        <pc:sldMkLst>
          <pc:docMk/>
          <pc:sldMk cId="3782942672" sldId="330"/>
        </pc:sldMkLst>
        <pc:spChg chg="mod">
          <ac:chgData name="Ieva Romanovska" userId="942ada36-a5ff-47e8-b75a-f0db281ece7b" providerId="ADAL" clId="{A3C70079-FB9A-40C8-B23C-B5F656C23F9A}" dt="2024-11-26T10:01:59.755" v="739" actId="20577"/>
          <ac:spMkLst>
            <pc:docMk/>
            <pc:sldMk cId="3782942672" sldId="330"/>
            <ac:spMk id="2" creationId="{6E20B197-5717-80B2-2715-8BC2AF94E55C}"/>
          </ac:spMkLst>
        </pc:spChg>
        <pc:picChg chg="add mod">
          <ac:chgData name="Ieva Romanovska" userId="942ada36-a5ff-47e8-b75a-f0db281ece7b" providerId="ADAL" clId="{A3C70079-FB9A-40C8-B23C-B5F656C23F9A}" dt="2024-11-26T07:41:27.261" v="13"/>
          <ac:picMkLst>
            <pc:docMk/>
            <pc:sldMk cId="3782942672" sldId="330"/>
            <ac:picMk id="17" creationId="{5B108C96-7AA3-3FAA-65A9-B6994083C45E}"/>
          </ac:picMkLst>
        </pc:picChg>
      </pc:sldChg>
      <pc:sldChg chg="addSp delSp modSp new mod">
        <pc:chgData name="Ieva Romanovska" userId="942ada36-a5ff-47e8-b75a-f0db281ece7b" providerId="ADAL" clId="{A3C70079-FB9A-40C8-B23C-B5F656C23F9A}" dt="2024-11-26T08:50:15.977" v="612" actId="255"/>
        <pc:sldMkLst>
          <pc:docMk/>
          <pc:sldMk cId="355585152" sldId="331"/>
        </pc:sldMkLst>
        <pc:spChg chg="del">
          <ac:chgData name="Ieva Romanovska" userId="942ada36-a5ff-47e8-b75a-f0db281ece7b" providerId="ADAL" clId="{A3C70079-FB9A-40C8-B23C-B5F656C23F9A}" dt="2024-11-26T08:10:28.750" v="193" actId="478"/>
          <ac:spMkLst>
            <pc:docMk/>
            <pc:sldMk cId="355585152" sldId="331"/>
            <ac:spMk id="2" creationId="{53E47730-4C3D-FBCF-B544-5ADB27D5A917}"/>
          </ac:spMkLst>
        </pc:spChg>
        <pc:spChg chg="add del">
          <ac:chgData name="Ieva Romanovska" userId="942ada36-a5ff-47e8-b75a-f0db281ece7b" providerId="ADAL" clId="{A3C70079-FB9A-40C8-B23C-B5F656C23F9A}" dt="2024-11-26T08:09:47.797" v="192" actId="21"/>
          <ac:spMkLst>
            <pc:docMk/>
            <pc:sldMk cId="355585152" sldId="331"/>
            <ac:spMk id="3" creationId="{7FB23AFB-978A-DC5C-9981-EAEFEB55F395}"/>
          </ac:spMkLst>
        </pc:spChg>
        <pc:spChg chg="mod">
          <ac:chgData name="Ieva Romanovska" userId="942ada36-a5ff-47e8-b75a-f0db281ece7b" providerId="ADAL" clId="{A3C70079-FB9A-40C8-B23C-B5F656C23F9A}" dt="2024-11-26T08:15:56.940" v="240" actId="1076"/>
          <ac:spMkLst>
            <pc:docMk/>
            <pc:sldMk cId="355585152" sldId="331"/>
            <ac:spMk id="4" creationId="{7E73D193-1376-5128-E418-5F9D627EBE30}"/>
          </ac:spMkLst>
        </pc:spChg>
        <pc:spChg chg="del">
          <ac:chgData name="Ieva Romanovska" userId="942ada36-a5ff-47e8-b75a-f0db281ece7b" providerId="ADAL" clId="{A3C70079-FB9A-40C8-B23C-B5F656C23F9A}" dt="2024-11-26T08:09:44.384" v="191" actId="21"/>
          <ac:spMkLst>
            <pc:docMk/>
            <pc:sldMk cId="355585152" sldId="331"/>
            <ac:spMk id="5" creationId="{3D4CC05C-A8E4-3E57-635D-58E26CBFF909}"/>
          </ac:spMkLst>
        </pc:spChg>
        <pc:spChg chg="mod">
          <ac:chgData name="Ieva Romanovska" userId="942ada36-a5ff-47e8-b75a-f0db281ece7b" providerId="ADAL" clId="{A3C70079-FB9A-40C8-B23C-B5F656C23F9A}" dt="2024-11-26T08:15:56.940" v="240" actId="1076"/>
          <ac:spMkLst>
            <pc:docMk/>
            <pc:sldMk cId="355585152" sldId="331"/>
            <ac:spMk id="6" creationId="{501CDA05-95AE-A5BB-BF14-6758B46B24AB}"/>
          </ac:spMkLst>
        </pc:spChg>
        <pc:spChg chg="add mod">
          <ac:chgData name="Ieva Romanovska" userId="942ada36-a5ff-47e8-b75a-f0db281ece7b" providerId="ADAL" clId="{A3C70079-FB9A-40C8-B23C-B5F656C23F9A}" dt="2024-11-26T08:15:56.940" v="240" actId="1076"/>
          <ac:spMkLst>
            <pc:docMk/>
            <pc:sldMk cId="355585152" sldId="331"/>
            <ac:spMk id="7" creationId="{9B01CBFA-BAEE-72A6-5F1A-FB42CB682169}"/>
          </ac:spMkLst>
        </pc:spChg>
        <pc:spChg chg="add mod">
          <ac:chgData name="Ieva Romanovska" userId="942ada36-a5ff-47e8-b75a-f0db281ece7b" providerId="ADAL" clId="{A3C70079-FB9A-40C8-B23C-B5F656C23F9A}" dt="2024-11-26T08:15:56.940" v="240" actId="1076"/>
          <ac:spMkLst>
            <pc:docMk/>
            <pc:sldMk cId="355585152" sldId="331"/>
            <ac:spMk id="8" creationId="{AA69849A-7909-5293-3490-60A47F8E7B44}"/>
          </ac:spMkLst>
        </pc:spChg>
        <pc:spChg chg="add mod">
          <ac:chgData name="Ieva Romanovska" userId="942ada36-a5ff-47e8-b75a-f0db281ece7b" providerId="ADAL" clId="{A3C70079-FB9A-40C8-B23C-B5F656C23F9A}" dt="2024-11-26T08:45:31.158" v="589" actId="1076"/>
          <ac:spMkLst>
            <pc:docMk/>
            <pc:sldMk cId="355585152" sldId="331"/>
            <ac:spMk id="9" creationId="{FDB34532-96B4-C2EC-ABBD-38E65ED4454D}"/>
          </ac:spMkLst>
        </pc:spChg>
        <pc:spChg chg="add del mod">
          <ac:chgData name="Ieva Romanovska" userId="942ada36-a5ff-47e8-b75a-f0db281ece7b" providerId="ADAL" clId="{A3C70079-FB9A-40C8-B23C-B5F656C23F9A}" dt="2024-11-26T08:08:34.160" v="167" actId="478"/>
          <ac:spMkLst>
            <pc:docMk/>
            <pc:sldMk cId="355585152" sldId="331"/>
            <ac:spMk id="10" creationId="{78D8EAED-BD6F-ED1B-1E1C-BC1FFB72B6E7}"/>
          </ac:spMkLst>
        </pc:spChg>
        <pc:spChg chg="add del mod">
          <ac:chgData name="Ieva Romanovska" userId="942ada36-a5ff-47e8-b75a-f0db281ece7b" providerId="ADAL" clId="{A3C70079-FB9A-40C8-B23C-B5F656C23F9A}" dt="2024-11-26T08:08:29.692" v="164" actId="478"/>
          <ac:spMkLst>
            <pc:docMk/>
            <pc:sldMk cId="355585152" sldId="331"/>
            <ac:spMk id="11" creationId="{C968F71C-0C24-4660-7099-4029023E2471}"/>
          </ac:spMkLst>
        </pc:spChg>
        <pc:spChg chg="add del mod">
          <ac:chgData name="Ieva Romanovska" userId="942ada36-a5ff-47e8-b75a-f0db281ece7b" providerId="ADAL" clId="{A3C70079-FB9A-40C8-B23C-B5F656C23F9A}" dt="2024-11-26T08:08:32.869" v="166" actId="478"/>
          <ac:spMkLst>
            <pc:docMk/>
            <pc:sldMk cId="355585152" sldId="331"/>
            <ac:spMk id="12" creationId="{AA3B7535-BEA0-0B64-85C5-E2BC1D076A55}"/>
          </ac:spMkLst>
        </pc:spChg>
        <pc:spChg chg="add del mod">
          <ac:chgData name="Ieva Romanovska" userId="942ada36-a5ff-47e8-b75a-f0db281ece7b" providerId="ADAL" clId="{A3C70079-FB9A-40C8-B23C-B5F656C23F9A}" dt="2024-11-26T08:08:46.130" v="169" actId="478"/>
          <ac:spMkLst>
            <pc:docMk/>
            <pc:sldMk cId="355585152" sldId="331"/>
            <ac:spMk id="13" creationId="{FF8BB4D3-47CB-5138-9F04-EF962D17FAAB}"/>
          </ac:spMkLst>
        </pc:spChg>
        <pc:spChg chg="add mod">
          <ac:chgData name="Ieva Romanovska" userId="942ada36-a5ff-47e8-b75a-f0db281ece7b" providerId="ADAL" clId="{A3C70079-FB9A-40C8-B23C-B5F656C23F9A}" dt="2024-11-26T08:50:06.316" v="611" actId="255"/>
          <ac:spMkLst>
            <pc:docMk/>
            <pc:sldMk cId="355585152" sldId="331"/>
            <ac:spMk id="14" creationId="{3FFCE7EE-8D00-001B-B742-7F38B9B9AAB5}"/>
          </ac:spMkLst>
        </pc:spChg>
        <pc:spChg chg="add mod">
          <ac:chgData name="Ieva Romanovska" userId="942ada36-a5ff-47e8-b75a-f0db281ece7b" providerId="ADAL" clId="{A3C70079-FB9A-40C8-B23C-B5F656C23F9A}" dt="2024-11-26T08:26:31.841" v="410" actId="1076"/>
          <ac:spMkLst>
            <pc:docMk/>
            <pc:sldMk cId="355585152" sldId="331"/>
            <ac:spMk id="15" creationId="{519AF77E-E9E9-BA2F-790B-38593F8FCCF5}"/>
          </ac:spMkLst>
        </pc:spChg>
        <pc:spChg chg="add mod">
          <ac:chgData name="Ieva Romanovska" userId="942ada36-a5ff-47e8-b75a-f0db281ece7b" providerId="ADAL" clId="{A3C70079-FB9A-40C8-B23C-B5F656C23F9A}" dt="2024-11-26T08:49:51.663" v="609" actId="1076"/>
          <ac:spMkLst>
            <pc:docMk/>
            <pc:sldMk cId="355585152" sldId="331"/>
            <ac:spMk id="17" creationId="{29B808E6-303E-232E-3514-93CB5B80A71C}"/>
          </ac:spMkLst>
        </pc:spChg>
        <pc:spChg chg="add mod">
          <ac:chgData name="Ieva Romanovska" userId="942ada36-a5ff-47e8-b75a-f0db281ece7b" providerId="ADAL" clId="{A3C70079-FB9A-40C8-B23C-B5F656C23F9A}" dt="2024-11-26T08:50:15.977" v="612" actId="255"/>
          <ac:spMkLst>
            <pc:docMk/>
            <pc:sldMk cId="355585152" sldId="331"/>
            <ac:spMk id="18" creationId="{40006F65-1950-2C7C-9BB6-5E3A58FEC10C}"/>
          </ac:spMkLst>
        </pc:spChg>
        <pc:picChg chg="add mod">
          <ac:chgData name="Ieva Romanovska" userId="942ada36-a5ff-47e8-b75a-f0db281ece7b" providerId="ADAL" clId="{A3C70079-FB9A-40C8-B23C-B5F656C23F9A}" dt="2024-11-26T08:10:38.005" v="196"/>
          <ac:picMkLst>
            <pc:docMk/>
            <pc:sldMk cId="355585152" sldId="331"/>
            <ac:picMk id="16" creationId="{0A4DAAFF-DAB6-4C56-4B74-5C4ECECCBF9C}"/>
          </ac:picMkLst>
        </pc:picChg>
      </pc:sldChg>
      <pc:sldChg chg="addSp delSp modSp add mod">
        <pc:chgData name="Ieva Romanovska" userId="942ada36-a5ff-47e8-b75a-f0db281ece7b" providerId="ADAL" clId="{A3C70079-FB9A-40C8-B23C-B5F656C23F9A}" dt="2024-11-26T08:48:16.496" v="602" actId="14100"/>
        <pc:sldMkLst>
          <pc:docMk/>
          <pc:sldMk cId="3149800716" sldId="332"/>
        </pc:sldMkLst>
        <pc:spChg chg="del">
          <ac:chgData name="Ieva Romanovska" userId="942ada36-a5ff-47e8-b75a-f0db281ece7b" providerId="ADAL" clId="{A3C70079-FB9A-40C8-B23C-B5F656C23F9A}" dt="2024-11-26T08:16:52.524" v="245" actId="478"/>
          <ac:spMkLst>
            <pc:docMk/>
            <pc:sldMk cId="3149800716" sldId="332"/>
            <ac:spMk id="2" creationId="{E6E59829-608A-FA7D-5D37-69137D5FB7FA}"/>
          </ac:spMkLst>
        </pc:spChg>
        <pc:spChg chg="del">
          <ac:chgData name="Ieva Romanovska" userId="942ada36-a5ff-47e8-b75a-f0db281ece7b" providerId="ADAL" clId="{A3C70079-FB9A-40C8-B23C-B5F656C23F9A}" dt="2024-11-26T08:16:53.972" v="246" actId="478"/>
          <ac:spMkLst>
            <pc:docMk/>
            <pc:sldMk cId="3149800716" sldId="332"/>
            <ac:spMk id="3" creationId="{CC421A6F-18A7-58AD-7D1D-4ED4DDCD9D17}"/>
          </ac:spMkLst>
        </pc:spChg>
        <pc:spChg chg="del">
          <ac:chgData name="Ieva Romanovska" userId="942ada36-a5ff-47e8-b75a-f0db281ece7b" providerId="ADAL" clId="{A3C70079-FB9A-40C8-B23C-B5F656C23F9A}" dt="2024-11-26T08:16:58.283" v="248" actId="478"/>
          <ac:spMkLst>
            <pc:docMk/>
            <pc:sldMk cId="3149800716" sldId="332"/>
            <ac:spMk id="4" creationId="{3E61888A-3E43-AC9D-EE51-88814968C900}"/>
          </ac:spMkLst>
        </pc:spChg>
        <pc:spChg chg="del">
          <ac:chgData name="Ieva Romanovska" userId="942ada36-a5ff-47e8-b75a-f0db281ece7b" providerId="ADAL" clId="{A3C70079-FB9A-40C8-B23C-B5F656C23F9A}" dt="2024-11-26T08:16:56.331" v="247" actId="478"/>
          <ac:spMkLst>
            <pc:docMk/>
            <pc:sldMk cId="3149800716" sldId="332"/>
            <ac:spMk id="5" creationId="{F0A1CE8D-789B-6C1B-09B0-0276B7DA28AD}"/>
          </ac:spMkLst>
        </pc:spChg>
        <pc:spChg chg="del">
          <ac:chgData name="Ieva Romanovska" userId="942ada36-a5ff-47e8-b75a-f0db281ece7b" providerId="ADAL" clId="{A3C70079-FB9A-40C8-B23C-B5F656C23F9A}" dt="2024-11-26T08:16:52.524" v="245" actId="478"/>
          <ac:spMkLst>
            <pc:docMk/>
            <pc:sldMk cId="3149800716" sldId="332"/>
            <ac:spMk id="6" creationId="{A050E8F9-A26F-592D-3B4E-869F697DD2F8}"/>
          </ac:spMkLst>
        </pc:spChg>
        <pc:spChg chg="add mod">
          <ac:chgData name="Ieva Romanovska" userId="942ada36-a5ff-47e8-b75a-f0db281ece7b" providerId="ADAL" clId="{A3C70079-FB9A-40C8-B23C-B5F656C23F9A}" dt="2024-11-26T08:17:26.945" v="249"/>
          <ac:spMkLst>
            <pc:docMk/>
            <pc:sldMk cId="3149800716" sldId="332"/>
            <ac:spMk id="11" creationId="{AD2168FC-3949-FF1F-E2D4-9EF6988F0D57}"/>
          </ac:spMkLst>
        </pc:spChg>
        <pc:spChg chg="add mod">
          <ac:chgData name="Ieva Romanovska" userId="942ada36-a5ff-47e8-b75a-f0db281ece7b" providerId="ADAL" clId="{A3C70079-FB9A-40C8-B23C-B5F656C23F9A}" dt="2024-11-26T08:17:26.945" v="249"/>
          <ac:spMkLst>
            <pc:docMk/>
            <pc:sldMk cId="3149800716" sldId="332"/>
            <ac:spMk id="12" creationId="{44ABC415-2AB7-E4A2-680D-10DCFA75BD0F}"/>
          </ac:spMkLst>
        </pc:spChg>
        <pc:spChg chg="add mod">
          <ac:chgData name="Ieva Romanovska" userId="942ada36-a5ff-47e8-b75a-f0db281ece7b" providerId="ADAL" clId="{A3C70079-FB9A-40C8-B23C-B5F656C23F9A}" dt="2024-11-26T08:17:26.945" v="249"/>
          <ac:spMkLst>
            <pc:docMk/>
            <pc:sldMk cId="3149800716" sldId="332"/>
            <ac:spMk id="13" creationId="{07B227FB-5908-6155-F21D-8D948F6769E0}"/>
          </ac:spMkLst>
        </pc:spChg>
        <pc:spChg chg="add mod">
          <ac:chgData name="Ieva Romanovska" userId="942ada36-a5ff-47e8-b75a-f0db281ece7b" providerId="ADAL" clId="{A3C70079-FB9A-40C8-B23C-B5F656C23F9A}" dt="2024-11-26T08:34:55.499" v="482" actId="1076"/>
          <ac:spMkLst>
            <pc:docMk/>
            <pc:sldMk cId="3149800716" sldId="332"/>
            <ac:spMk id="14" creationId="{95753299-50C5-9B5E-1917-3C1BBD7A60CB}"/>
          </ac:spMkLst>
        </pc:spChg>
        <pc:spChg chg="add mod">
          <ac:chgData name="Ieva Romanovska" userId="942ada36-a5ff-47e8-b75a-f0db281ece7b" providerId="ADAL" clId="{A3C70079-FB9A-40C8-B23C-B5F656C23F9A}" dt="2024-11-26T08:41:52.473" v="544" actId="113"/>
          <ac:spMkLst>
            <pc:docMk/>
            <pc:sldMk cId="3149800716" sldId="332"/>
            <ac:spMk id="15" creationId="{1404ECE0-30E0-80BC-5A7C-7180DC8A1BBB}"/>
          </ac:spMkLst>
        </pc:spChg>
        <pc:spChg chg="add mod">
          <ac:chgData name="Ieva Romanovska" userId="942ada36-a5ff-47e8-b75a-f0db281ece7b" providerId="ADAL" clId="{A3C70079-FB9A-40C8-B23C-B5F656C23F9A}" dt="2024-11-26T08:48:16.496" v="602" actId="14100"/>
          <ac:spMkLst>
            <pc:docMk/>
            <pc:sldMk cId="3149800716" sldId="332"/>
            <ac:spMk id="16" creationId="{039DD019-11B2-DE12-A66A-8E118E26E482}"/>
          </ac:spMkLst>
        </pc:spChg>
        <pc:spChg chg="add del mod">
          <ac:chgData name="Ieva Romanovska" userId="942ada36-a5ff-47e8-b75a-f0db281ece7b" providerId="ADAL" clId="{A3C70079-FB9A-40C8-B23C-B5F656C23F9A}" dt="2024-11-26T08:24:30.891" v="394" actId="478"/>
          <ac:spMkLst>
            <pc:docMk/>
            <pc:sldMk cId="3149800716" sldId="332"/>
            <ac:spMk id="17" creationId="{53F8D428-29C8-9335-A6F8-F02BB85F9EC3}"/>
          </ac:spMkLst>
        </pc:spChg>
        <pc:spChg chg="add del mod">
          <ac:chgData name="Ieva Romanovska" userId="942ada36-a5ff-47e8-b75a-f0db281ece7b" providerId="ADAL" clId="{A3C70079-FB9A-40C8-B23C-B5F656C23F9A}" dt="2024-11-26T08:24:33.393" v="396" actId="478"/>
          <ac:spMkLst>
            <pc:docMk/>
            <pc:sldMk cId="3149800716" sldId="332"/>
            <ac:spMk id="18" creationId="{45B51788-5801-C7EE-0F09-1FC51A419C2D}"/>
          </ac:spMkLst>
        </pc:spChg>
        <pc:spChg chg="add del mod">
          <ac:chgData name="Ieva Romanovska" userId="942ada36-a5ff-47e8-b75a-f0db281ece7b" providerId="ADAL" clId="{A3C70079-FB9A-40C8-B23C-B5F656C23F9A}" dt="2024-11-26T08:36:54.559" v="523" actId="478"/>
          <ac:spMkLst>
            <pc:docMk/>
            <pc:sldMk cId="3149800716" sldId="332"/>
            <ac:spMk id="19" creationId="{A9DDA30D-1DE5-CC46-AB23-066D0F70B272}"/>
          </ac:spMkLst>
        </pc:spChg>
        <pc:spChg chg="add mod">
          <ac:chgData name="Ieva Romanovska" userId="942ada36-a5ff-47e8-b75a-f0db281ece7b" providerId="ADAL" clId="{A3C70079-FB9A-40C8-B23C-B5F656C23F9A}" dt="2024-11-26T08:37:35.583" v="527" actId="207"/>
          <ac:spMkLst>
            <pc:docMk/>
            <pc:sldMk cId="3149800716" sldId="332"/>
            <ac:spMk id="20" creationId="{602CD9CC-F661-2C03-FB5F-76772E27ED53}"/>
          </ac:spMkLst>
        </pc:spChg>
        <pc:spChg chg="add del mod">
          <ac:chgData name="Ieva Romanovska" userId="942ada36-a5ff-47e8-b75a-f0db281ece7b" providerId="ADAL" clId="{A3C70079-FB9A-40C8-B23C-B5F656C23F9A}" dt="2024-11-26T08:35:24.795" v="486" actId="478"/>
          <ac:spMkLst>
            <pc:docMk/>
            <pc:sldMk cId="3149800716" sldId="332"/>
            <ac:spMk id="21" creationId="{E039DA02-3156-D91D-E1F9-F6265D84D62D}"/>
          </ac:spMkLst>
        </pc:spChg>
        <pc:spChg chg="add mod">
          <ac:chgData name="Ieva Romanovska" userId="942ada36-a5ff-47e8-b75a-f0db281ece7b" providerId="ADAL" clId="{A3C70079-FB9A-40C8-B23C-B5F656C23F9A}" dt="2024-11-26T08:37:41.425" v="529" actId="208"/>
          <ac:spMkLst>
            <pc:docMk/>
            <pc:sldMk cId="3149800716" sldId="332"/>
            <ac:spMk id="22" creationId="{D669863E-470A-6584-D239-026103B1A70E}"/>
          </ac:spMkLst>
        </pc:spChg>
        <pc:spChg chg="add del mod">
          <ac:chgData name="Ieva Romanovska" userId="942ada36-a5ff-47e8-b75a-f0db281ece7b" providerId="ADAL" clId="{A3C70079-FB9A-40C8-B23C-B5F656C23F9A}" dt="2024-11-26T08:36:24.186" v="499" actId="478"/>
          <ac:spMkLst>
            <pc:docMk/>
            <pc:sldMk cId="3149800716" sldId="332"/>
            <ac:spMk id="23" creationId="{C358EFBA-27CF-6E2C-B83E-25B7C28EB941}"/>
          </ac:spMkLst>
        </pc:spChg>
        <pc:spChg chg="add mod">
          <ac:chgData name="Ieva Romanovska" userId="942ada36-a5ff-47e8-b75a-f0db281ece7b" providerId="ADAL" clId="{A3C70079-FB9A-40C8-B23C-B5F656C23F9A}" dt="2024-11-26T08:41:54.990" v="545" actId="113"/>
          <ac:spMkLst>
            <pc:docMk/>
            <pc:sldMk cId="3149800716" sldId="332"/>
            <ac:spMk id="24" creationId="{6C01C73D-DC99-E794-D904-EA2F9E06F9E0}"/>
          </ac:spMkLst>
        </pc:spChg>
        <pc:cxnChg chg="del">
          <ac:chgData name="Ieva Romanovska" userId="942ada36-a5ff-47e8-b75a-f0db281ece7b" providerId="ADAL" clId="{A3C70079-FB9A-40C8-B23C-B5F656C23F9A}" dt="2024-11-26T08:16:52.524" v="245" actId="478"/>
          <ac:cxnSpMkLst>
            <pc:docMk/>
            <pc:sldMk cId="3149800716" sldId="332"/>
            <ac:cxnSpMk id="7" creationId="{FC71FFE6-3ADD-111A-3F7A-5B45108EDD24}"/>
          </ac:cxnSpMkLst>
        </pc:cxnChg>
        <pc:cxnChg chg="del">
          <ac:chgData name="Ieva Romanovska" userId="942ada36-a5ff-47e8-b75a-f0db281ece7b" providerId="ADAL" clId="{A3C70079-FB9A-40C8-B23C-B5F656C23F9A}" dt="2024-11-26T08:16:52.524" v="245" actId="478"/>
          <ac:cxnSpMkLst>
            <pc:docMk/>
            <pc:sldMk cId="3149800716" sldId="332"/>
            <ac:cxnSpMk id="8" creationId="{2B19D7EF-C32A-6CFB-FA9F-BC63413418BF}"/>
          </ac:cxnSpMkLst>
        </pc:cxnChg>
      </pc:sldChg>
      <pc:sldChg chg="addSp delSp modSp add mod">
        <pc:chgData name="Ieva Romanovska" userId="942ada36-a5ff-47e8-b75a-f0db281ece7b" providerId="ADAL" clId="{A3C70079-FB9A-40C8-B23C-B5F656C23F9A}" dt="2024-11-26T09:53:57.454" v="638" actId="1076"/>
        <pc:sldMkLst>
          <pc:docMk/>
          <pc:sldMk cId="994599669" sldId="333"/>
        </pc:sldMkLst>
        <pc:spChg chg="add mod">
          <ac:chgData name="Ieva Romanovska" userId="942ada36-a5ff-47e8-b75a-f0db281ece7b" providerId="ADAL" clId="{A3C70079-FB9A-40C8-B23C-B5F656C23F9A}" dt="2024-11-26T09:50:49.936" v="628"/>
          <ac:spMkLst>
            <pc:docMk/>
            <pc:sldMk cId="994599669" sldId="333"/>
            <ac:spMk id="2" creationId="{A6E1F5EC-28D1-ED38-E972-208D52AC87EB}"/>
          </ac:spMkLst>
        </pc:spChg>
        <pc:spChg chg="add mod">
          <ac:chgData name="Ieva Romanovska" userId="942ada36-a5ff-47e8-b75a-f0db281ece7b" providerId="ADAL" clId="{A3C70079-FB9A-40C8-B23C-B5F656C23F9A}" dt="2024-11-26T09:51:00.408" v="629"/>
          <ac:spMkLst>
            <pc:docMk/>
            <pc:sldMk cId="994599669" sldId="333"/>
            <ac:spMk id="3" creationId="{E6FFF456-D463-C571-2EB9-F41FB77B1DB5}"/>
          </ac:spMkLst>
        </pc:spChg>
        <pc:spChg chg="add mod">
          <ac:chgData name="Ieva Romanovska" userId="942ada36-a5ff-47e8-b75a-f0db281ece7b" providerId="ADAL" clId="{A3C70079-FB9A-40C8-B23C-B5F656C23F9A}" dt="2024-11-26T09:53:57.454" v="638" actId="1076"/>
          <ac:spMkLst>
            <pc:docMk/>
            <pc:sldMk cId="994599669" sldId="333"/>
            <ac:spMk id="6" creationId="{78BD37E1-0C70-BF94-AF67-1A4DFC500634}"/>
          </ac:spMkLst>
        </pc:spChg>
        <pc:spChg chg="add mod">
          <ac:chgData name="Ieva Romanovska" userId="942ada36-a5ff-47e8-b75a-f0db281ece7b" providerId="ADAL" clId="{A3C70079-FB9A-40C8-B23C-B5F656C23F9A}" dt="2024-11-26T09:51:59.759" v="633"/>
          <ac:spMkLst>
            <pc:docMk/>
            <pc:sldMk cId="994599669" sldId="333"/>
            <ac:spMk id="7" creationId="{575B020D-085A-A423-9566-49E71E58CE4D}"/>
          </ac:spMkLst>
        </pc:spChg>
        <pc:spChg chg="del">
          <ac:chgData name="Ieva Romanovska" userId="942ada36-a5ff-47e8-b75a-f0db281ece7b" providerId="ADAL" clId="{A3C70079-FB9A-40C8-B23C-B5F656C23F9A}" dt="2024-11-26T09:50:29.550" v="627" actId="21"/>
          <ac:spMkLst>
            <pc:docMk/>
            <pc:sldMk cId="994599669" sldId="333"/>
            <ac:spMk id="10" creationId="{34CB6900-FEDA-049D-5B13-FC04937F2699}"/>
          </ac:spMkLst>
        </pc:spChg>
        <pc:spChg chg="del">
          <ac:chgData name="Ieva Romanovska" userId="942ada36-a5ff-47e8-b75a-f0db281ece7b" providerId="ADAL" clId="{A3C70079-FB9A-40C8-B23C-B5F656C23F9A}" dt="2024-11-26T09:49:55.974" v="626" actId="21"/>
          <ac:spMkLst>
            <pc:docMk/>
            <pc:sldMk cId="994599669" sldId="333"/>
            <ac:spMk id="11" creationId="{AD2168FC-3949-FF1F-E2D4-9EF6988F0D57}"/>
          </ac:spMkLst>
        </pc:spChg>
        <pc:spChg chg="del">
          <ac:chgData name="Ieva Romanovska" userId="942ada36-a5ff-47e8-b75a-f0db281ece7b" providerId="ADAL" clId="{A3C70079-FB9A-40C8-B23C-B5F656C23F9A}" dt="2024-11-26T09:49:33.937" v="624" actId="21"/>
          <ac:spMkLst>
            <pc:docMk/>
            <pc:sldMk cId="994599669" sldId="333"/>
            <ac:spMk id="14" creationId="{95753299-50C5-9B5E-1917-3C1BBD7A60CB}"/>
          </ac:spMkLst>
        </pc:spChg>
        <pc:spChg chg="del">
          <ac:chgData name="Ieva Romanovska" userId="942ada36-a5ff-47e8-b75a-f0db281ece7b" providerId="ADAL" clId="{A3C70079-FB9A-40C8-B23C-B5F656C23F9A}" dt="2024-11-26T09:49:37.110" v="625" actId="478"/>
          <ac:spMkLst>
            <pc:docMk/>
            <pc:sldMk cId="994599669" sldId="333"/>
            <ac:spMk id="15" creationId="{1404ECE0-30E0-80BC-5A7C-7180DC8A1BBB}"/>
          </ac:spMkLst>
        </pc:spChg>
        <pc:spChg chg="del">
          <ac:chgData name="Ieva Romanovska" userId="942ada36-a5ff-47e8-b75a-f0db281ece7b" providerId="ADAL" clId="{A3C70079-FB9A-40C8-B23C-B5F656C23F9A}" dt="2024-11-26T09:49:37.110" v="625" actId="478"/>
          <ac:spMkLst>
            <pc:docMk/>
            <pc:sldMk cId="994599669" sldId="333"/>
            <ac:spMk id="16" creationId="{039DD019-11B2-DE12-A66A-8E118E26E482}"/>
          </ac:spMkLst>
        </pc:spChg>
        <pc:spChg chg="del">
          <ac:chgData name="Ieva Romanovska" userId="942ada36-a5ff-47e8-b75a-f0db281ece7b" providerId="ADAL" clId="{A3C70079-FB9A-40C8-B23C-B5F656C23F9A}" dt="2024-11-26T09:49:37.110" v="625" actId="478"/>
          <ac:spMkLst>
            <pc:docMk/>
            <pc:sldMk cId="994599669" sldId="333"/>
            <ac:spMk id="20" creationId="{602CD9CC-F661-2C03-FB5F-76772E27ED53}"/>
          </ac:spMkLst>
        </pc:spChg>
        <pc:spChg chg="del">
          <ac:chgData name="Ieva Romanovska" userId="942ada36-a5ff-47e8-b75a-f0db281ece7b" providerId="ADAL" clId="{A3C70079-FB9A-40C8-B23C-B5F656C23F9A}" dt="2024-11-26T09:49:37.110" v="625" actId="478"/>
          <ac:spMkLst>
            <pc:docMk/>
            <pc:sldMk cId="994599669" sldId="333"/>
            <ac:spMk id="22" creationId="{D669863E-470A-6584-D239-026103B1A70E}"/>
          </ac:spMkLst>
        </pc:spChg>
        <pc:spChg chg="del">
          <ac:chgData name="Ieva Romanovska" userId="942ada36-a5ff-47e8-b75a-f0db281ece7b" providerId="ADAL" clId="{A3C70079-FB9A-40C8-B23C-B5F656C23F9A}" dt="2024-11-26T09:49:37.110" v="625" actId="478"/>
          <ac:spMkLst>
            <pc:docMk/>
            <pc:sldMk cId="994599669" sldId="333"/>
            <ac:spMk id="24" creationId="{6C01C73D-DC99-E794-D904-EA2F9E06F9E0}"/>
          </ac:spMkLst>
        </pc:spChg>
        <pc:picChg chg="add del mod">
          <ac:chgData name="Ieva Romanovska" userId="942ada36-a5ff-47e8-b75a-f0db281ece7b" providerId="ADAL" clId="{A3C70079-FB9A-40C8-B23C-B5F656C23F9A}" dt="2024-11-26T09:53:51.725" v="637" actId="478"/>
          <ac:picMkLst>
            <pc:docMk/>
            <pc:sldMk cId="994599669" sldId="333"/>
            <ac:picMk id="4" creationId="{02BCC2B6-0A2F-7BA4-46C2-379B529F2AB6}"/>
          </ac:picMkLst>
        </pc:picChg>
        <pc:picChg chg="add del mod">
          <ac:chgData name="Ieva Romanovska" userId="942ada36-a5ff-47e8-b75a-f0db281ece7b" providerId="ADAL" clId="{A3C70079-FB9A-40C8-B23C-B5F656C23F9A}" dt="2024-11-26T09:53:51.725" v="637" actId="478"/>
          <ac:picMkLst>
            <pc:docMk/>
            <pc:sldMk cId="994599669" sldId="333"/>
            <ac:picMk id="5" creationId="{A6A46A7C-B1B8-5CA3-44EF-744AB486072D}"/>
          </ac:picMkLst>
        </pc:picChg>
        <pc:picChg chg="add mod">
          <ac:chgData name="Ieva Romanovska" userId="942ada36-a5ff-47e8-b75a-f0db281ece7b" providerId="ADAL" clId="{A3C70079-FB9A-40C8-B23C-B5F656C23F9A}" dt="2024-11-26T09:53:08.767" v="635" actId="1076"/>
          <ac:picMkLst>
            <pc:docMk/>
            <pc:sldMk cId="994599669" sldId="333"/>
            <ac:picMk id="17" creationId="{6EC04BCF-90E5-2D15-5739-9DA5D0FE61B7}"/>
          </ac:picMkLst>
        </pc:picChg>
      </pc:sldChg>
      <pc:sldChg chg="addSp delSp modSp add mod">
        <pc:chgData name="Ieva Romanovska" userId="942ada36-a5ff-47e8-b75a-f0db281ece7b" providerId="ADAL" clId="{A3C70079-FB9A-40C8-B23C-B5F656C23F9A}" dt="2024-11-26T09:56:43.835" v="658" actId="21"/>
        <pc:sldMkLst>
          <pc:docMk/>
          <pc:sldMk cId="3356223173" sldId="334"/>
        </pc:sldMkLst>
        <pc:spChg chg="mod">
          <ac:chgData name="Ieva Romanovska" userId="942ada36-a5ff-47e8-b75a-f0db281ece7b" providerId="ADAL" clId="{A3C70079-FB9A-40C8-B23C-B5F656C23F9A}" dt="2024-11-26T09:55:27.996" v="654" actId="1076"/>
          <ac:spMkLst>
            <pc:docMk/>
            <pc:sldMk cId="3356223173" sldId="334"/>
            <ac:spMk id="2" creationId="{A6E1F5EC-28D1-ED38-E972-208D52AC87EB}"/>
          </ac:spMkLst>
        </pc:spChg>
        <pc:spChg chg="mod">
          <ac:chgData name="Ieva Romanovska" userId="942ada36-a5ff-47e8-b75a-f0db281ece7b" providerId="ADAL" clId="{A3C70079-FB9A-40C8-B23C-B5F656C23F9A}" dt="2024-11-26T09:55:32.502" v="655" actId="1076"/>
          <ac:spMkLst>
            <pc:docMk/>
            <pc:sldMk cId="3356223173" sldId="334"/>
            <ac:spMk id="3" creationId="{E6FFF456-D463-C571-2EB9-F41FB77B1DB5}"/>
          </ac:spMkLst>
        </pc:spChg>
        <pc:spChg chg="add del mod">
          <ac:chgData name="Ieva Romanovska" userId="942ada36-a5ff-47e8-b75a-f0db281ece7b" providerId="ADAL" clId="{A3C70079-FB9A-40C8-B23C-B5F656C23F9A}" dt="2024-11-26T09:56:43.835" v="658" actId="21"/>
          <ac:spMkLst>
            <pc:docMk/>
            <pc:sldMk cId="3356223173" sldId="334"/>
            <ac:spMk id="4" creationId="{FF4FD164-5104-E2FF-C01E-57784504A19C}"/>
          </ac:spMkLst>
        </pc:spChg>
        <pc:spChg chg="del">
          <ac:chgData name="Ieva Romanovska" userId="942ada36-a5ff-47e8-b75a-f0db281ece7b" providerId="ADAL" clId="{A3C70079-FB9A-40C8-B23C-B5F656C23F9A}" dt="2024-11-26T09:55:40.754" v="656" actId="21"/>
          <ac:spMkLst>
            <pc:docMk/>
            <pc:sldMk cId="3356223173" sldId="334"/>
            <ac:spMk id="6" creationId="{78BD37E1-0C70-BF94-AF67-1A4DFC500634}"/>
          </ac:spMkLst>
        </pc:spChg>
      </pc:sldChg>
      <pc:sldChg chg="addSp delSp modSp add mod">
        <pc:chgData name="Ieva Romanovska" userId="942ada36-a5ff-47e8-b75a-f0db281ece7b" providerId="ADAL" clId="{A3C70079-FB9A-40C8-B23C-B5F656C23F9A}" dt="2024-11-26T10:08:40.945" v="782" actId="14826"/>
        <pc:sldMkLst>
          <pc:docMk/>
          <pc:sldMk cId="4118162301" sldId="335"/>
        </pc:sldMkLst>
        <pc:spChg chg="mod">
          <ac:chgData name="Ieva Romanovska" userId="942ada36-a5ff-47e8-b75a-f0db281ece7b" providerId="ADAL" clId="{A3C70079-FB9A-40C8-B23C-B5F656C23F9A}" dt="2024-11-26T09:59:50.462" v="703" actId="20577"/>
          <ac:spMkLst>
            <pc:docMk/>
            <pc:sldMk cId="4118162301" sldId="335"/>
            <ac:spMk id="2" creationId="{6E20B197-5717-80B2-2715-8BC2AF94E55C}"/>
          </ac:spMkLst>
        </pc:spChg>
        <pc:spChg chg="mod">
          <ac:chgData name="Ieva Romanovska" userId="942ada36-a5ff-47e8-b75a-f0db281ece7b" providerId="ADAL" clId="{A3C70079-FB9A-40C8-B23C-B5F656C23F9A}" dt="2024-11-26T10:04:30.185" v="779" actId="1076"/>
          <ac:spMkLst>
            <pc:docMk/>
            <pc:sldMk cId="4118162301" sldId="335"/>
            <ac:spMk id="3" creationId="{A90544E9-7603-E29A-A527-84232C130170}"/>
          </ac:spMkLst>
        </pc:spChg>
        <pc:spChg chg="mod">
          <ac:chgData name="Ieva Romanovska" userId="942ada36-a5ff-47e8-b75a-f0db281ece7b" providerId="ADAL" clId="{A3C70079-FB9A-40C8-B23C-B5F656C23F9A}" dt="2024-11-26T10:04:14.624" v="775" actId="1076"/>
          <ac:spMkLst>
            <pc:docMk/>
            <pc:sldMk cId="4118162301" sldId="335"/>
            <ac:spMk id="11" creationId="{B21A9952-61AD-0976-89F3-8848E54DB9E3}"/>
          </ac:spMkLst>
        </pc:spChg>
        <pc:spChg chg="mod">
          <ac:chgData name="Ieva Romanovska" userId="942ada36-a5ff-47e8-b75a-f0db281ece7b" providerId="ADAL" clId="{A3C70079-FB9A-40C8-B23C-B5F656C23F9A}" dt="2024-11-26T10:04:23.158" v="777" actId="1076"/>
          <ac:spMkLst>
            <pc:docMk/>
            <pc:sldMk cId="4118162301" sldId="335"/>
            <ac:spMk id="12" creationId="{C087C056-EE31-8760-F725-01D91678D248}"/>
          </ac:spMkLst>
        </pc:spChg>
        <pc:spChg chg="mod">
          <ac:chgData name="Ieva Romanovska" userId="942ada36-a5ff-47e8-b75a-f0db281ece7b" providerId="ADAL" clId="{A3C70079-FB9A-40C8-B23C-B5F656C23F9A}" dt="2024-11-26T10:04:25.397" v="778" actId="1076"/>
          <ac:spMkLst>
            <pc:docMk/>
            <pc:sldMk cId="4118162301" sldId="335"/>
            <ac:spMk id="13" creationId="{B006C295-6426-9F93-CC02-87A6B12C8D66}"/>
          </ac:spMkLst>
        </pc:spChg>
        <pc:spChg chg="add mod">
          <ac:chgData name="Ieva Romanovska" userId="942ada36-a5ff-47e8-b75a-f0db281ece7b" providerId="ADAL" clId="{A3C70079-FB9A-40C8-B23C-B5F656C23F9A}" dt="2024-11-26T10:04:35.324" v="781" actId="1076"/>
          <ac:spMkLst>
            <pc:docMk/>
            <pc:sldMk cId="4118162301" sldId="335"/>
            <ac:spMk id="17" creationId="{5C1F5C0C-1B8E-662B-472F-38969CB751B2}"/>
          </ac:spMkLst>
        </pc:spChg>
        <pc:graphicFrameChg chg="del mod modGraphic">
          <ac:chgData name="Ieva Romanovska" userId="942ada36-a5ff-47e8-b75a-f0db281ece7b" providerId="ADAL" clId="{A3C70079-FB9A-40C8-B23C-B5F656C23F9A}" dt="2024-11-26T10:02:19.133" v="740" actId="21"/>
          <ac:graphicFrameMkLst>
            <pc:docMk/>
            <pc:sldMk cId="4118162301" sldId="335"/>
            <ac:graphicFrameMk id="10" creationId="{171914B9-C0DF-1E59-751B-8FEEA124A81C}"/>
          </ac:graphicFrameMkLst>
        </pc:graphicFrameChg>
        <pc:graphicFrameChg chg="add mod modGraphic">
          <ac:chgData name="Ieva Romanovska" userId="942ada36-a5ff-47e8-b75a-f0db281ece7b" providerId="ADAL" clId="{A3C70079-FB9A-40C8-B23C-B5F656C23F9A}" dt="2024-11-26T10:04:18.873" v="776" actId="1076"/>
          <ac:graphicFrameMkLst>
            <pc:docMk/>
            <pc:sldMk cId="4118162301" sldId="335"/>
            <ac:graphicFrameMk id="16" creationId="{20B472B4-CDA7-48B5-C153-345E9D2C2E22}"/>
          </ac:graphicFrameMkLst>
        </pc:graphicFrameChg>
        <pc:picChg chg="mod">
          <ac:chgData name="Ieva Romanovska" userId="942ada36-a5ff-47e8-b75a-f0db281ece7b" providerId="ADAL" clId="{A3C70079-FB9A-40C8-B23C-B5F656C23F9A}" dt="2024-11-26T10:08:40.945" v="782" actId="14826"/>
          <ac:picMkLst>
            <pc:docMk/>
            <pc:sldMk cId="4118162301" sldId="335"/>
            <ac:picMk id="20" creationId="{67224091-B502-8209-E1BB-3DDB7E614F2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2A4F0C-6F4B-54D0-2789-C1319711B3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2934EC68-DA34-B992-C2DE-9D362A483D2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hangingPunct="1">
              <a:defRPr sz="1200"/>
            </a:lvl1pPr>
          </a:lstStyle>
          <a:p>
            <a:pPr>
              <a:defRPr/>
            </a:pPr>
            <a:fld id="{F009FE66-012A-45F2-9AFD-57CDD91E46E6}" type="datetimeFigureOut">
              <a:rPr lang="en-GB"/>
              <a:pPr>
                <a:defRPr/>
              </a:pPr>
              <a:t>02/12/2024</a:t>
            </a:fld>
            <a:endParaRPr lang="en-GB"/>
          </a:p>
        </p:txBody>
      </p:sp>
      <p:sp>
        <p:nvSpPr>
          <p:cNvPr id="4" name="Footer Placeholder 3">
            <a:extLst>
              <a:ext uri="{FF2B5EF4-FFF2-40B4-BE49-F238E27FC236}">
                <a16:creationId xmlns:a16="http://schemas.microsoft.com/office/drawing/2014/main" id="{AB5E4E08-D180-54DE-7E65-1CCF60607C0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5" name="Slide Number Placeholder 4">
            <a:extLst>
              <a:ext uri="{FF2B5EF4-FFF2-40B4-BE49-F238E27FC236}">
                <a16:creationId xmlns:a16="http://schemas.microsoft.com/office/drawing/2014/main" id="{B11C6730-7297-4B29-B5FB-62757BDFFBE5}"/>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E2DD01C-7B95-4759-AD02-DD6E75A7F93C}" type="slidenum">
              <a:rPr lang="en-GB" altLang="lv-LV"/>
              <a:pPr>
                <a:defRPr/>
              </a:pPr>
              <a:t>‹#›</a:t>
            </a:fld>
            <a:endParaRPr lang="en-GB" altLang="lv-LV"/>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DC40A72-6D06-B494-24A4-88A14D93ED3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a:extLst>
              <a:ext uri="{FF2B5EF4-FFF2-40B4-BE49-F238E27FC236}">
                <a16:creationId xmlns:a16="http://schemas.microsoft.com/office/drawing/2014/main" id="{A9974696-F7DB-B185-459B-E58E50EA44F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E36466BB-3E31-465A-B8AD-B0A544CE3B1A}" type="datetimeFigureOut">
              <a:rPr lang="lv-LV"/>
              <a:pPr>
                <a:defRPr/>
              </a:pPr>
              <a:t>02.12.2024</a:t>
            </a:fld>
            <a:endParaRPr lang="lv-LV"/>
          </a:p>
        </p:txBody>
      </p:sp>
      <p:sp>
        <p:nvSpPr>
          <p:cNvPr id="4" name="Slide Image Placeholder 3">
            <a:extLst>
              <a:ext uri="{FF2B5EF4-FFF2-40B4-BE49-F238E27FC236}">
                <a16:creationId xmlns:a16="http://schemas.microsoft.com/office/drawing/2014/main" id="{65D61FC9-DFC5-5FE2-A828-51A53EC18622}"/>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a:extLst>
              <a:ext uri="{FF2B5EF4-FFF2-40B4-BE49-F238E27FC236}">
                <a16:creationId xmlns:a16="http://schemas.microsoft.com/office/drawing/2014/main" id="{1EF779D0-449A-6F48-1124-49CFA872E5F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a:extLst>
              <a:ext uri="{FF2B5EF4-FFF2-40B4-BE49-F238E27FC236}">
                <a16:creationId xmlns:a16="http://schemas.microsoft.com/office/drawing/2014/main" id="{42DC405E-2EEA-4E32-C7BD-7400EEE5312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a:extLst>
              <a:ext uri="{FF2B5EF4-FFF2-40B4-BE49-F238E27FC236}">
                <a16:creationId xmlns:a16="http://schemas.microsoft.com/office/drawing/2014/main" id="{2F156FD9-8DA4-8906-F9B6-7DE976E66FEC}"/>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FE908377-C6CA-4F49-B986-B3094F0AD0E0}" type="slidenum">
              <a:rPr lang="lv-LV" altLang="lv-LV"/>
              <a:pPr>
                <a:defRPr/>
              </a:pPr>
              <a:t>‹#›</a:t>
            </a:fld>
            <a:endParaRPr lang="lv-LV" altLang="lv-LV"/>
          </a:p>
        </p:txBody>
      </p:sp>
    </p:spTree>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5"/>
          </p:nvPr>
        </p:nvSpPr>
        <p:spPr/>
        <p:txBody>
          <a:bodyPr/>
          <a:lstStyle/>
          <a:p>
            <a:pPr>
              <a:defRPr/>
            </a:pPr>
            <a:fld id="{FE908377-C6CA-4F49-B986-B3094F0AD0E0}" type="slidenum">
              <a:rPr lang="lv-LV" altLang="lv-LV" smtClean="0"/>
              <a:pPr>
                <a:defRPr/>
              </a:pPr>
              <a:t>1</a:t>
            </a:fld>
            <a:endParaRPr lang="lv-LV" altLang="lv-LV"/>
          </a:p>
        </p:txBody>
      </p:sp>
    </p:spTree>
    <p:extLst>
      <p:ext uri="{BB962C8B-B14F-4D97-AF65-F5344CB8AC3E}">
        <p14:creationId xmlns:p14="http://schemas.microsoft.com/office/powerpoint/2010/main" val="4172134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5"/>
          </p:nvPr>
        </p:nvSpPr>
        <p:spPr/>
        <p:txBody>
          <a:bodyPr/>
          <a:lstStyle/>
          <a:p>
            <a:pPr>
              <a:defRPr/>
            </a:pPr>
            <a:fld id="{FE908377-C6CA-4F49-B986-B3094F0AD0E0}" type="slidenum">
              <a:rPr lang="lv-LV" altLang="lv-LV" smtClean="0"/>
              <a:pPr>
                <a:defRPr/>
              </a:pPr>
              <a:t>13</a:t>
            </a:fld>
            <a:endParaRPr lang="lv-LV" altLang="lv-LV"/>
          </a:p>
        </p:txBody>
      </p:sp>
    </p:spTree>
    <p:extLst>
      <p:ext uri="{BB962C8B-B14F-4D97-AF65-F5344CB8AC3E}">
        <p14:creationId xmlns:p14="http://schemas.microsoft.com/office/powerpoint/2010/main" val="2545521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9D007AB2-2A18-305F-A2DE-FBCC5B3406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06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a:extLst>
              <a:ext uri="{FF2B5EF4-FFF2-40B4-BE49-F238E27FC236}">
                <a16:creationId xmlns:a16="http://schemas.microsoft.com/office/drawing/2014/main" id="{097FA390-D439-C656-D9D6-EEE3ED30D8F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08750F5F-C24C-0C7E-3C9F-61E321DFF57C}"/>
              </a:ext>
            </a:extLst>
          </p:cNvPr>
          <p:cNvSpPr txBox="1">
            <a:spLocks/>
          </p:cNvSpPr>
          <p:nvPr userDrawn="1"/>
        </p:nvSpPr>
        <p:spPr>
          <a:xfrm>
            <a:off x="914400" y="4724400"/>
            <a:ext cx="10363200" cy="1036638"/>
          </a:xfrm>
          <a:prstGeom prst="rect">
            <a:avLst/>
          </a:prstGeom>
        </p:spPr>
        <p:txBody>
          <a:bodyPr lIns="70468" tIns="35234" rIns="70468" bIns="35234">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05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24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0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0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59747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F54BBAB0-EF54-4E54-A5F2-8D5BA13A08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3438" y="0"/>
            <a:ext cx="687387"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7">
            <a:extLst>
              <a:ext uri="{FF2B5EF4-FFF2-40B4-BE49-F238E27FC236}">
                <a16:creationId xmlns:a16="http://schemas.microsoft.com/office/drawing/2014/main" id="{9EED3097-A772-654C-65FF-397E74371B88}"/>
              </a:ext>
            </a:extLst>
          </p:cNvPr>
          <p:cNvGrpSpPr>
            <a:grpSpLocks/>
          </p:cNvGrpSpPr>
          <p:nvPr userDrawn="1"/>
        </p:nvGrpSpPr>
        <p:grpSpPr bwMode="auto">
          <a:xfrm>
            <a:off x="9467850" y="303213"/>
            <a:ext cx="2171700" cy="1347787"/>
            <a:chOff x="9467975" y="287730"/>
            <a:chExt cx="2170714" cy="1348030"/>
          </a:xfrm>
        </p:grpSpPr>
        <p:pic>
          <p:nvPicPr>
            <p:cNvPr id="6" name="Picture 1" descr="A picture containing icon&#10;&#10;Description automatically generated">
              <a:extLst>
                <a:ext uri="{FF2B5EF4-FFF2-40B4-BE49-F238E27FC236}">
                  <a16:creationId xmlns:a16="http://schemas.microsoft.com/office/drawing/2014/main" id="{A095DDCB-E1D6-EADA-AA70-17DF87806FD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719287" y="381000"/>
              <a:ext cx="919402" cy="117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Content Placeholder 6">
              <a:extLst>
                <a:ext uri="{FF2B5EF4-FFF2-40B4-BE49-F238E27FC236}">
                  <a16:creationId xmlns:a16="http://schemas.microsoft.com/office/drawing/2014/main" id="{7B8C7382-B955-7202-FEB9-E87A831A4CBB}"/>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467975" y="287730"/>
              <a:ext cx="1179705" cy="1348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2447637" y="381000"/>
            <a:ext cx="6954982" cy="1036642"/>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447636" y="1752603"/>
            <a:ext cx="9144000" cy="4373573"/>
          </a:xfrm>
        </p:spPr>
        <p:txBody>
          <a:bodyPr>
            <a:normAutofit/>
          </a:bodyPr>
          <a:lstStyle>
            <a:lvl1pPr marL="0" indent="0">
              <a:buNone/>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Times New Roman" panose="02020603050405020304" pitchFamily="18" charset="0"/>
                <a:cs typeface="Times New Roman" panose="02020603050405020304" pitchFamily="18" charset="0"/>
              </a:defRPr>
            </a:lvl2pPr>
            <a:lvl3pPr>
              <a:defRPr sz="1500">
                <a:latin typeface="Times New Roman" panose="02020603050405020304" pitchFamily="18" charset="0"/>
                <a:cs typeface="Times New Roman" panose="02020603050405020304" pitchFamily="18" charset="0"/>
              </a:defRPr>
            </a:lvl3pPr>
            <a:lvl4pPr>
              <a:defRPr sz="1500">
                <a:latin typeface="Times New Roman" panose="02020603050405020304" pitchFamily="18" charset="0"/>
                <a:cs typeface="Times New Roman" panose="02020603050405020304" pitchFamily="18" charset="0"/>
              </a:defRPr>
            </a:lvl4pPr>
            <a:lvl5pPr>
              <a:defRPr sz="15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a:extLst>
              <a:ext uri="{FF2B5EF4-FFF2-40B4-BE49-F238E27FC236}">
                <a16:creationId xmlns:a16="http://schemas.microsoft.com/office/drawing/2014/main" id="{1E879E6E-9534-8DF7-8FC2-521D1D0E08D1}"/>
              </a:ext>
            </a:extLst>
          </p:cNvPr>
          <p:cNvSpPr>
            <a:spLocks noGrp="1"/>
          </p:cNvSpPr>
          <p:nvPr>
            <p:ph type="sldNum" sz="quarter" idx="13"/>
          </p:nvPr>
        </p:nvSpPr>
        <p:spPr>
          <a:xfrm>
            <a:off x="11379200" y="6324600"/>
            <a:ext cx="406400" cy="304800"/>
          </a:xfrm>
        </p:spPr>
        <p:txBody>
          <a:bodyPr/>
          <a:lstStyle>
            <a:lvl1pPr>
              <a:defRPr sz="700" smtClean="0">
                <a:latin typeface="Verdana" panose="020B0604030504040204" pitchFamily="34" charset="0"/>
              </a:defRPr>
            </a:lvl1pPr>
          </a:lstStyle>
          <a:p>
            <a:pPr>
              <a:defRPr/>
            </a:pPr>
            <a:fld id="{F4F8D1E0-BA0E-4823-BBAF-9B78F8F9B118}" type="slidenum">
              <a:rPr lang="en-US" altLang="lv-LV"/>
              <a:pPr>
                <a:defRPr/>
              </a:pPr>
              <a:t>‹#›</a:t>
            </a:fld>
            <a:endParaRPr lang="en-US" altLang="lv-LV"/>
          </a:p>
        </p:txBody>
      </p:sp>
    </p:spTree>
    <p:extLst>
      <p:ext uri="{BB962C8B-B14F-4D97-AF65-F5344CB8AC3E}">
        <p14:creationId xmlns:p14="http://schemas.microsoft.com/office/powerpoint/2010/main" val="2523343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1FC8162-9677-87D1-B79C-3054EAED17C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3438" y="0"/>
            <a:ext cx="687387"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438400" y="3657603"/>
            <a:ext cx="9144000" cy="1384295"/>
          </a:xfrm>
        </p:spPr>
        <p:txBody>
          <a:bodyPr anchor="t">
            <a:normAutofit/>
          </a:bodyPr>
          <a:lstStyle>
            <a:lvl1pPr algn="l">
              <a:defRPr sz="18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2438400" y="381003"/>
            <a:ext cx="9144000" cy="3276600"/>
          </a:xfrm>
        </p:spPr>
        <p:txBody>
          <a:bodyPr>
            <a:normAutofit/>
          </a:bodyPr>
          <a:lstStyle>
            <a:lvl1pPr marL="0" indent="0">
              <a:buNone/>
              <a:defRPr sz="15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352341" indent="0">
              <a:buNone/>
              <a:defRPr sz="1275">
                <a:solidFill>
                  <a:schemeClr val="tx1">
                    <a:tint val="75000"/>
                  </a:schemeClr>
                </a:solidFill>
              </a:defRPr>
            </a:lvl2pPr>
            <a:lvl3pPr marL="704681" indent="0">
              <a:buNone/>
              <a:defRPr sz="1200">
                <a:solidFill>
                  <a:schemeClr val="tx1">
                    <a:tint val="75000"/>
                  </a:schemeClr>
                </a:solidFill>
              </a:defRPr>
            </a:lvl3pPr>
            <a:lvl4pPr marL="1057024" indent="0">
              <a:buNone/>
              <a:defRPr sz="1050">
                <a:solidFill>
                  <a:schemeClr val="tx1">
                    <a:tint val="75000"/>
                  </a:schemeClr>
                </a:solidFill>
              </a:defRPr>
            </a:lvl4pPr>
            <a:lvl5pPr marL="1409364" indent="0">
              <a:buNone/>
              <a:defRPr sz="1050">
                <a:solidFill>
                  <a:schemeClr val="tx1">
                    <a:tint val="75000"/>
                  </a:schemeClr>
                </a:solidFill>
              </a:defRPr>
            </a:lvl5pPr>
            <a:lvl6pPr marL="1761705" indent="0">
              <a:buNone/>
              <a:defRPr sz="1050">
                <a:solidFill>
                  <a:schemeClr val="tx1">
                    <a:tint val="75000"/>
                  </a:schemeClr>
                </a:solidFill>
              </a:defRPr>
            </a:lvl6pPr>
            <a:lvl7pPr marL="2114047" indent="0">
              <a:buNone/>
              <a:defRPr sz="1050">
                <a:solidFill>
                  <a:schemeClr val="tx1">
                    <a:tint val="75000"/>
                  </a:schemeClr>
                </a:solidFill>
              </a:defRPr>
            </a:lvl7pPr>
            <a:lvl8pPr marL="2466386" indent="0">
              <a:buNone/>
              <a:defRPr sz="1050">
                <a:solidFill>
                  <a:schemeClr val="tx1">
                    <a:tint val="75000"/>
                  </a:schemeClr>
                </a:solidFill>
              </a:defRPr>
            </a:lvl8pPr>
            <a:lvl9pPr marL="2818729" indent="0">
              <a:buNone/>
              <a:defRPr sz="105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62D7EA39-92E4-820D-79BF-AEA314AE9153}"/>
              </a:ext>
            </a:extLst>
          </p:cNvPr>
          <p:cNvSpPr>
            <a:spLocks noGrp="1"/>
          </p:cNvSpPr>
          <p:nvPr>
            <p:ph type="sldNum" sz="quarter" idx="13"/>
          </p:nvPr>
        </p:nvSpPr>
        <p:spPr>
          <a:xfrm>
            <a:off x="11379200" y="6324600"/>
            <a:ext cx="406400" cy="304800"/>
          </a:xfrm>
        </p:spPr>
        <p:txBody>
          <a:bodyPr/>
          <a:lstStyle>
            <a:lvl1pPr>
              <a:defRPr sz="700" smtClean="0">
                <a:latin typeface="Verdana" panose="020B0604030504040204" pitchFamily="34" charset="0"/>
              </a:defRPr>
            </a:lvl1pPr>
          </a:lstStyle>
          <a:p>
            <a:pPr>
              <a:defRPr/>
            </a:pPr>
            <a:fld id="{783BD2EF-9037-4D26-90CE-CD0B30B795D7}" type="slidenum">
              <a:rPr lang="en-US" altLang="lv-LV"/>
              <a:pPr>
                <a:defRPr/>
              </a:pPr>
              <a:t>‹#›</a:t>
            </a:fld>
            <a:endParaRPr lang="en-US" altLang="lv-LV"/>
          </a:p>
        </p:txBody>
      </p:sp>
    </p:spTree>
    <p:extLst>
      <p:ext uri="{BB962C8B-B14F-4D97-AF65-F5344CB8AC3E}">
        <p14:creationId xmlns:p14="http://schemas.microsoft.com/office/powerpoint/2010/main" val="217761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050A32C4-2CAC-843A-9313-F153CD4A10A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3438" y="0"/>
            <a:ext cx="687387"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438400" y="304804"/>
            <a:ext cx="9144000" cy="1066799"/>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2438399" y="1661319"/>
            <a:ext cx="4341091" cy="4373565"/>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41309" y="1661311"/>
            <a:ext cx="4341091" cy="4373573"/>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394B2D0B-2434-5D2F-4CA5-96996D989BDE}"/>
              </a:ext>
            </a:extLst>
          </p:cNvPr>
          <p:cNvSpPr>
            <a:spLocks noGrp="1"/>
          </p:cNvSpPr>
          <p:nvPr>
            <p:ph type="sldNum" sz="quarter" idx="13"/>
          </p:nvPr>
        </p:nvSpPr>
        <p:spPr>
          <a:xfrm>
            <a:off x="11379200" y="6324600"/>
            <a:ext cx="406400" cy="304800"/>
          </a:xfrm>
        </p:spPr>
        <p:txBody>
          <a:bodyPr/>
          <a:lstStyle>
            <a:lvl1pPr>
              <a:defRPr sz="700" smtClean="0">
                <a:latin typeface="Verdana" panose="020B0604030504040204" pitchFamily="34" charset="0"/>
              </a:defRPr>
            </a:lvl1pPr>
          </a:lstStyle>
          <a:p>
            <a:pPr>
              <a:defRPr/>
            </a:pPr>
            <a:fld id="{44B383BD-CF7C-4FCA-83F9-79E5F0ABF600}" type="slidenum">
              <a:rPr lang="en-US" altLang="lv-LV"/>
              <a:pPr>
                <a:defRPr/>
              </a:pPr>
              <a:t>‹#›</a:t>
            </a:fld>
            <a:endParaRPr lang="en-US" altLang="lv-LV"/>
          </a:p>
        </p:txBody>
      </p:sp>
    </p:spTree>
    <p:extLst>
      <p:ext uri="{BB962C8B-B14F-4D97-AF65-F5344CB8AC3E}">
        <p14:creationId xmlns:p14="http://schemas.microsoft.com/office/powerpoint/2010/main" val="1369551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C6E1B21D-119D-8D88-7B54-21D6E1E1E6A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3438" y="0"/>
            <a:ext cx="687387"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438400" y="304804"/>
            <a:ext cx="9144000" cy="1066799"/>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2438399" y="2386943"/>
            <a:ext cx="4350327" cy="3739225"/>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7250544" y="2386943"/>
            <a:ext cx="4331856" cy="3739233"/>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275"/>
            </a:lvl6pPr>
            <a:lvl7pPr>
              <a:defRPr sz="1275"/>
            </a:lvl7pPr>
            <a:lvl8pPr>
              <a:defRPr sz="1275"/>
            </a:lvl8pPr>
            <a:lvl9pPr>
              <a:defRPr sz="12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2438400" y="1851955"/>
            <a:ext cx="4350326" cy="534987"/>
          </a:xfrm>
        </p:spPr>
        <p:txBody>
          <a:bodyPr>
            <a:normAutofit/>
          </a:bodyPr>
          <a:lstStyle>
            <a:lvl1pPr marL="0" indent="0">
              <a:buNone/>
              <a:defRPr sz="15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250544" y="1851956"/>
            <a:ext cx="4331855" cy="534987"/>
          </a:xfrm>
        </p:spPr>
        <p:txBody>
          <a:bodyPr>
            <a:normAutofit/>
          </a:bodyPr>
          <a:lstStyle>
            <a:lvl1pPr marL="0" indent="0">
              <a:buNone/>
              <a:defRPr sz="15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C3F7B2EB-C3AF-3BA5-EE74-A060F1695AB0}"/>
              </a:ext>
            </a:extLst>
          </p:cNvPr>
          <p:cNvSpPr>
            <a:spLocks noGrp="1"/>
          </p:cNvSpPr>
          <p:nvPr>
            <p:ph type="sldNum" sz="quarter" idx="18"/>
          </p:nvPr>
        </p:nvSpPr>
        <p:spPr>
          <a:xfrm>
            <a:off x="11379200" y="6324600"/>
            <a:ext cx="406400" cy="304800"/>
          </a:xfrm>
        </p:spPr>
        <p:txBody>
          <a:bodyPr/>
          <a:lstStyle>
            <a:lvl1pPr>
              <a:defRPr sz="700" smtClean="0">
                <a:latin typeface="Verdana" panose="020B0604030504040204" pitchFamily="34" charset="0"/>
              </a:defRPr>
            </a:lvl1pPr>
          </a:lstStyle>
          <a:p>
            <a:pPr>
              <a:defRPr/>
            </a:pPr>
            <a:fld id="{FF4B8EA4-6D00-4DA6-990A-3DC1AAB0BF12}" type="slidenum">
              <a:rPr lang="en-US" altLang="lv-LV"/>
              <a:pPr>
                <a:defRPr/>
              </a:pPr>
              <a:t>‹#›</a:t>
            </a:fld>
            <a:endParaRPr lang="en-US" altLang="lv-LV"/>
          </a:p>
        </p:txBody>
      </p:sp>
    </p:spTree>
    <p:extLst>
      <p:ext uri="{BB962C8B-B14F-4D97-AF65-F5344CB8AC3E}">
        <p14:creationId xmlns:p14="http://schemas.microsoft.com/office/powerpoint/2010/main" val="376699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6B0F42C6-757C-154F-E91A-66BAC247CE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3438" y="0"/>
            <a:ext cx="687387"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438400" y="304804"/>
            <a:ext cx="9144000" cy="1066799"/>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B831DF1A-A2A5-8493-CEAD-44EF3F980260}"/>
              </a:ext>
            </a:extLst>
          </p:cNvPr>
          <p:cNvSpPr>
            <a:spLocks noGrp="1"/>
          </p:cNvSpPr>
          <p:nvPr>
            <p:ph type="sldNum" sz="quarter" idx="13"/>
          </p:nvPr>
        </p:nvSpPr>
        <p:spPr>
          <a:xfrm>
            <a:off x="11379200" y="6324600"/>
            <a:ext cx="406400" cy="304800"/>
          </a:xfrm>
        </p:spPr>
        <p:txBody>
          <a:bodyPr/>
          <a:lstStyle>
            <a:lvl1pPr>
              <a:defRPr sz="700" smtClean="0">
                <a:latin typeface="Verdana" panose="020B0604030504040204" pitchFamily="34" charset="0"/>
              </a:defRPr>
            </a:lvl1pPr>
          </a:lstStyle>
          <a:p>
            <a:pPr>
              <a:defRPr/>
            </a:pPr>
            <a:fld id="{F3A3C0B8-1420-462D-8B57-78ADB607F5AD}" type="slidenum">
              <a:rPr lang="en-US" altLang="lv-LV"/>
              <a:pPr>
                <a:defRPr/>
              </a:pPr>
              <a:t>‹#›</a:t>
            </a:fld>
            <a:endParaRPr lang="en-US" altLang="lv-LV"/>
          </a:p>
        </p:txBody>
      </p:sp>
    </p:spTree>
    <p:extLst>
      <p:ext uri="{BB962C8B-B14F-4D97-AF65-F5344CB8AC3E}">
        <p14:creationId xmlns:p14="http://schemas.microsoft.com/office/powerpoint/2010/main" val="983077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7880F9A3-7B1E-E427-58B3-96310F0893E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3438" y="0"/>
            <a:ext cx="687387"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399637B2-732E-6486-27EF-3E0E27F91B24}"/>
              </a:ext>
            </a:extLst>
          </p:cNvPr>
          <p:cNvSpPr>
            <a:spLocks noGrp="1"/>
          </p:cNvSpPr>
          <p:nvPr>
            <p:ph type="sldNum" sz="quarter" idx="13"/>
          </p:nvPr>
        </p:nvSpPr>
        <p:spPr>
          <a:xfrm>
            <a:off x="11379200" y="6324600"/>
            <a:ext cx="406400" cy="304800"/>
          </a:xfrm>
        </p:spPr>
        <p:txBody>
          <a:bodyPr/>
          <a:lstStyle>
            <a:lvl1pPr>
              <a:defRPr sz="700" smtClean="0">
                <a:latin typeface="Verdana" panose="020B0604030504040204" pitchFamily="34" charset="0"/>
              </a:defRPr>
            </a:lvl1pPr>
          </a:lstStyle>
          <a:p>
            <a:pPr>
              <a:defRPr/>
            </a:pPr>
            <a:fld id="{5203A078-8BE7-420E-B9C2-0C270ABC70D8}" type="slidenum">
              <a:rPr lang="en-US" altLang="lv-LV"/>
              <a:pPr>
                <a:defRPr/>
              </a:pPr>
              <a:t>‹#›</a:t>
            </a:fld>
            <a:endParaRPr lang="en-US" altLang="lv-LV"/>
          </a:p>
        </p:txBody>
      </p:sp>
    </p:spTree>
    <p:extLst>
      <p:ext uri="{BB962C8B-B14F-4D97-AF65-F5344CB8AC3E}">
        <p14:creationId xmlns:p14="http://schemas.microsoft.com/office/powerpoint/2010/main" val="2600874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D04E024B-D962-7E1A-D63D-CB2719D72A0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3438" y="0"/>
            <a:ext cx="687387"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80145" y="272978"/>
            <a:ext cx="4342291" cy="1162051"/>
          </a:xfrm>
        </p:spPr>
        <p:txBody>
          <a:bodyPr anchor="t">
            <a:normAutofit/>
          </a:bodyPr>
          <a:lstStyle>
            <a:lvl1pPr algn="l">
              <a:defRPr sz="18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7426037" y="273054"/>
            <a:ext cx="4359563" cy="5853128"/>
          </a:xfrm>
        </p:spPr>
        <p:txBody>
          <a:bodyPr>
            <a:normAutofit/>
          </a:bodyPr>
          <a:lstStyle>
            <a:lvl1pPr>
              <a:defRPr sz="1500">
                <a:latin typeface="Verdana" panose="020B0604030504040204" pitchFamily="34" charset="0"/>
                <a:ea typeface="Verdana" panose="020B0604030504040204" pitchFamily="34" charset="0"/>
                <a:cs typeface="Verdana" panose="020B0604030504040204" pitchFamily="34" charset="0"/>
              </a:defRPr>
            </a:lvl1pPr>
            <a:lvl2pPr>
              <a:defRPr sz="1500">
                <a:latin typeface="Verdana" panose="020B0604030504040204" pitchFamily="34" charset="0"/>
                <a:ea typeface="Verdana" panose="020B0604030504040204" pitchFamily="34" charset="0"/>
                <a:cs typeface="Verdana" panose="020B0604030504040204" pitchFamily="34" charset="0"/>
              </a:defRPr>
            </a:lvl2pPr>
            <a:lvl3pPr>
              <a:defRPr sz="1500">
                <a:latin typeface="Verdana" panose="020B0604030504040204" pitchFamily="34" charset="0"/>
                <a:ea typeface="Verdana" panose="020B0604030504040204" pitchFamily="34" charset="0"/>
                <a:cs typeface="Verdana" panose="020B0604030504040204" pitchFamily="34" charset="0"/>
              </a:defRPr>
            </a:lvl3pPr>
            <a:lvl4pPr>
              <a:defRPr sz="1500">
                <a:latin typeface="Verdana" panose="020B0604030504040204" pitchFamily="34" charset="0"/>
                <a:ea typeface="Verdana" panose="020B0604030504040204" pitchFamily="34" charset="0"/>
                <a:cs typeface="Verdana" panose="020B0604030504040204" pitchFamily="34" charset="0"/>
              </a:defRPr>
            </a:lvl4pPr>
            <a:lvl5pPr>
              <a:defRPr sz="1500">
                <a:latin typeface="Verdana" panose="020B0604030504040204" pitchFamily="34" charset="0"/>
                <a:ea typeface="Verdana" panose="020B0604030504040204" pitchFamily="34" charset="0"/>
                <a:cs typeface="Verdana" panose="020B0604030504040204" pitchFamily="34" charset="0"/>
              </a:defRPr>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780145" y="1435122"/>
            <a:ext cx="4342292" cy="4691063"/>
          </a:xfrm>
        </p:spPr>
        <p:txBody>
          <a:bodyPr>
            <a:normAutofit/>
          </a:bodyPr>
          <a:lstStyle>
            <a:lvl1pPr marL="0" indent="0">
              <a:buNone/>
              <a:defRPr sz="1500">
                <a:latin typeface="Verdana" panose="020B0604030504040204" pitchFamily="34" charset="0"/>
                <a:ea typeface="Verdana" panose="020B0604030504040204" pitchFamily="34" charset="0"/>
                <a:cs typeface="Verdana" panose="020B0604030504040204" pitchFamily="34" charset="0"/>
              </a:defRPr>
            </a:lvl1pPr>
            <a:lvl2pPr marL="352341" indent="0">
              <a:buNone/>
              <a:defRPr sz="900"/>
            </a:lvl2pPr>
            <a:lvl3pPr marL="704681" indent="0">
              <a:buNone/>
              <a:defRPr sz="750"/>
            </a:lvl3pPr>
            <a:lvl4pPr marL="1057024" indent="0">
              <a:buNone/>
              <a:defRPr sz="750"/>
            </a:lvl4pPr>
            <a:lvl5pPr marL="1409364" indent="0">
              <a:buNone/>
              <a:defRPr sz="750"/>
            </a:lvl5pPr>
            <a:lvl6pPr marL="1761705" indent="0">
              <a:buNone/>
              <a:defRPr sz="750"/>
            </a:lvl6pPr>
            <a:lvl7pPr marL="2114047" indent="0">
              <a:buNone/>
              <a:defRPr sz="750"/>
            </a:lvl7pPr>
            <a:lvl8pPr marL="2466386" indent="0">
              <a:buNone/>
              <a:defRPr sz="750"/>
            </a:lvl8pPr>
            <a:lvl9pPr marL="2818729" indent="0">
              <a:buNone/>
              <a:defRPr sz="75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7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7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B19B4349-08DA-64B0-4C92-936A410D344B}"/>
              </a:ext>
            </a:extLst>
          </p:cNvPr>
          <p:cNvSpPr>
            <a:spLocks noGrp="1"/>
          </p:cNvSpPr>
          <p:nvPr>
            <p:ph type="sldNum" sz="quarter" idx="13"/>
          </p:nvPr>
        </p:nvSpPr>
        <p:spPr>
          <a:xfrm>
            <a:off x="11379200" y="6324600"/>
            <a:ext cx="406400" cy="304800"/>
          </a:xfrm>
        </p:spPr>
        <p:txBody>
          <a:bodyPr/>
          <a:lstStyle>
            <a:lvl1pPr>
              <a:defRPr sz="700" smtClean="0">
                <a:latin typeface="Verdana" panose="020B0604030504040204" pitchFamily="34" charset="0"/>
              </a:defRPr>
            </a:lvl1pPr>
          </a:lstStyle>
          <a:p>
            <a:pPr>
              <a:defRPr/>
            </a:pPr>
            <a:fld id="{04788437-F7F0-498E-91A7-FA79AC532A68}" type="slidenum">
              <a:rPr lang="en-US" altLang="lv-LV"/>
              <a:pPr>
                <a:defRPr/>
              </a:pPr>
              <a:t>‹#›</a:t>
            </a:fld>
            <a:endParaRPr lang="en-US" altLang="lv-LV"/>
          </a:p>
        </p:txBody>
      </p:sp>
    </p:spTree>
    <p:extLst>
      <p:ext uri="{BB962C8B-B14F-4D97-AF65-F5344CB8AC3E}">
        <p14:creationId xmlns:p14="http://schemas.microsoft.com/office/powerpoint/2010/main" val="212290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C5E452B0-BA25-FC08-B5C8-483448268B4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a:extLst>
              <a:ext uri="{FF2B5EF4-FFF2-40B4-BE49-F238E27FC236}">
                <a16:creationId xmlns:a16="http://schemas.microsoft.com/office/drawing/2014/main" id="{F4F872BE-83A0-CC67-F648-1400B2ED3FC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206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05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05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698140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72C27EC-3AD6-46CB-ECA5-D6B1F39CDBBC}"/>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8ECBDDBD-3AA0-5602-DD9B-055CAF24CE78}"/>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EBD1AD0D-8659-2D20-6A5A-3D9F65A19190}"/>
              </a:ext>
            </a:extLst>
          </p:cNvPr>
          <p:cNvSpPr>
            <a:spLocks noGrp="1"/>
          </p:cNvSpPr>
          <p:nvPr>
            <p:ph type="dt" sz="half" idx="2"/>
          </p:nvPr>
        </p:nvSpPr>
        <p:spPr>
          <a:xfrm>
            <a:off x="609600" y="6356350"/>
            <a:ext cx="2844800" cy="365125"/>
          </a:xfrm>
          <a:prstGeom prst="rect">
            <a:avLst/>
          </a:prstGeom>
        </p:spPr>
        <p:txBody>
          <a:bodyPr vert="horz" lIns="93957" tIns="46979" rIns="93957" bIns="46979" rtlCol="0" anchor="ctr"/>
          <a:lstStyle>
            <a:lvl1pPr algn="l" defTabSz="704681" eaLnBrk="1" fontAlgn="auto" hangingPunct="1">
              <a:spcBef>
                <a:spcPts val="0"/>
              </a:spcBef>
              <a:spcAft>
                <a:spcPts val="0"/>
              </a:spcAft>
              <a:defRPr sz="900">
                <a:solidFill>
                  <a:schemeClr val="tx1">
                    <a:tint val="75000"/>
                  </a:schemeClr>
                </a:solidFill>
                <a:latin typeface="+mn-lt"/>
                <a:cs typeface="+mn-cs"/>
              </a:defRPr>
            </a:lvl1pPr>
          </a:lstStyle>
          <a:p>
            <a:pPr>
              <a:defRPr/>
            </a:pPr>
            <a:fld id="{9E0231C0-97C0-46D1-8294-4E8DE08B6E80}" type="datetime1">
              <a:rPr lang="en-US"/>
              <a:pPr>
                <a:defRPr/>
              </a:pPr>
              <a:t>12/2/2024</a:t>
            </a:fld>
            <a:endParaRPr lang="en-US"/>
          </a:p>
        </p:txBody>
      </p:sp>
      <p:sp>
        <p:nvSpPr>
          <p:cNvPr id="5" name="Footer Placeholder 4">
            <a:extLst>
              <a:ext uri="{FF2B5EF4-FFF2-40B4-BE49-F238E27FC236}">
                <a16:creationId xmlns:a16="http://schemas.microsoft.com/office/drawing/2014/main" id="{F6921805-2F8F-53D9-3F08-F8ED8B4FB60F}"/>
              </a:ext>
            </a:extLst>
          </p:cNvPr>
          <p:cNvSpPr>
            <a:spLocks noGrp="1"/>
          </p:cNvSpPr>
          <p:nvPr>
            <p:ph type="ftr" sz="quarter" idx="3"/>
          </p:nvPr>
        </p:nvSpPr>
        <p:spPr>
          <a:xfrm>
            <a:off x="4165600" y="6356350"/>
            <a:ext cx="3860800" cy="365125"/>
          </a:xfrm>
          <a:prstGeom prst="rect">
            <a:avLst/>
          </a:prstGeom>
        </p:spPr>
        <p:txBody>
          <a:bodyPr vert="horz" lIns="93957" tIns="46979" rIns="93957" bIns="46979" rtlCol="0" anchor="ctr"/>
          <a:lstStyle>
            <a:lvl1pPr algn="ctr" defTabSz="704681" eaLnBrk="1" fontAlgn="auto" hangingPunct="1">
              <a:spcBef>
                <a:spcPts val="0"/>
              </a:spcBef>
              <a:spcAft>
                <a:spcPts val="0"/>
              </a:spcAft>
              <a:defRPr sz="9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11588BDA-386E-8812-E7BC-FDF3C321AD4B}"/>
              </a:ext>
            </a:extLst>
          </p:cNvPr>
          <p:cNvSpPr>
            <a:spLocks noGrp="1"/>
          </p:cNvSpPr>
          <p:nvPr>
            <p:ph type="sldNum" sz="quarter" idx="4"/>
          </p:nvPr>
        </p:nvSpPr>
        <p:spPr>
          <a:xfrm>
            <a:off x="8737600" y="6356350"/>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900" smtClean="0">
                <a:solidFill>
                  <a:srgbClr val="898989"/>
                </a:solidFill>
              </a:defRPr>
            </a:lvl1pPr>
          </a:lstStyle>
          <a:p>
            <a:pPr>
              <a:defRPr/>
            </a:pPr>
            <a:fld id="{DFA3A94D-F514-4894-BB8B-BA8070D56FB3}"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Lst>
  <p:hf hdr="0" ftr="0" dt="0"/>
  <p:txStyles>
    <p:titleStyle>
      <a:lvl1pPr algn="ctr" defTabSz="703263" rtl="0" eaLnBrk="0" fontAlgn="base" hangingPunct="0">
        <a:spcBef>
          <a:spcPct val="0"/>
        </a:spcBef>
        <a:spcAft>
          <a:spcPct val="0"/>
        </a:spcAft>
        <a:defRPr sz="3300" kern="1200">
          <a:solidFill>
            <a:schemeClr val="tx1"/>
          </a:solidFill>
          <a:latin typeface="+mj-lt"/>
          <a:ea typeface="+mj-ea"/>
          <a:cs typeface="+mj-cs"/>
        </a:defRPr>
      </a:lvl1pPr>
      <a:lvl2pPr algn="ctr" defTabSz="703263" rtl="0" eaLnBrk="0" fontAlgn="base" hangingPunct="0">
        <a:spcBef>
          <a:spcPct val="0"/>
        </a:spcBef>
        <a:spcAft>
          <a:spcPct val="0"/>
        </a:spcAft>
        <a:defRPr sz="3300">
          <a:solidFill>
            <a:schemeClr val="tx1"/>
          </a:solidFill>
          <a:latin typeface="Times New Roman" pitchFamily="18" charset="0"/>
        </a:defRPr>
      </a:lvl2pPr>
      <a:lvl3pPr algn="ctr" defTabSz="703263" rtl="0" eaLnBrk="0" fontAlgn="base" hangingPunct="0">
        <a:spcBef>
          <a:spcPct val="0"/>
        </a:spcBef>
        <a:spcAft>
          <a:spcPct val="0"/>
        </a:spcAft>
        <a:defRPr sz="3300">
          <a:solidFill>
            <a:schemeClr val="tx1"/>
          </a:solidFill>
          <a:latin typeface="Times New Roman" pitchFamily="18" charset="0"/>
        </a:defRPr>
      </a:lvl3pPr>
      <a:lvl4pPr algn="ctr" defTabSz="703263" rtl="0" eaLnBrk="0" fontAlgn="base" hangingPunct="0">
        <a:spcBef>
          <a:spcPct val="0"/>
        </a:spcBef>
        <a:spcAft>
          <a:spcPct val="0"/>
        </a:spcAft>
        <a:defRPr sz="3300">
          <a:solidFill>
            <a:schemeClr val="tx1"/>
          </a:solidFill>
          <a:latin typeface="Times New Roman" pitchFamily="18" charset="0"/>
        </a:defRPr>
      </a:lvl4pPr>
      <a:lvl5pPr algn="ctr" defTabSz="703263" rtl="0" eaLnBrk="0" fontAlgn="base" hangingPunct="0">
        <a:spcBef>
          <a:spcPct val="0"/>
        </a:spcBef>
        <a:spcAft>
          <a:spcPct val="0"/>
        </a:spcAft>
        <a:defRPr sz="3300">
          <a:solidFill>
            <a:schemeClr val="tx1"/>
          </a:solidFill>
          <a:latin typeface="Times New Roman" pitchFamily="18" charset="0"/>
        </a:defRPr>
      </a:lvl5pPr>
      <a:lvl6pPr marL="342900" algn="ctr" defTabSz="703660" rtl="0" eaLnBrk="1" fontAlgn="base" hangingPunct="1">
        <a:spcBef>
          <a:spcPct val="0"/>
        </a:spcBef>
        <a:spcAft>
          <a:spcPct val="0"/>
        </a:spcAft>
        <a:defRPr sz="3375">
          <a:solidFill>
            <a:schemeClr val="tx1"/>
          </a:solidFill>
          <a:latin typeface="Times New Roman" pitchFamily="18" charset="0"/>
        </a:defRPr>
      </a:lvl6pPr>
      <a:lvl7pPr marL="685800" algn="ctr" defTabSz="703660" rtl="0" eaLnBrk="1" fontAlgn="base" hangingPunct="1">
        <a:spcBef>
          <a:spcPct val="0"/>
        </a:spcBef>
        <a:spcAft>
          <a:spcPct val="0"/>
        </a:spcAft>
        <a:defRPr sz="3375">
          <a:solidFill>
            <a:schemeClr val="tx1"/>
          </a:solidFill>
          <a:latin typeface="Times New Roman" pitchFamily="18" charset="0"/>
        </a:defRPr>
      </a:lvl7pPr>
      <a:lvl8pPr marL="1028700" algn="ctr" defTabSz="703660" rtl="0" eaLnBrk="1" fontAlgn="base" hangingPunct="1">
        <a:spcBef>
          <a:spcPct val="0"/>
        </a:spcBef>
        <a:spcAft>
          <a:spcPct val="0"/>
        </a:spcAft>
        <a:defRPr sz="3375">
          <a:solidFill>
            <a:schemeClr val="tx1"/>
          </a:solidFill>
          <a:latin typeface="Times New Roman" pitchFamily="18" charset="0"/>
        </a:defRPr>
      </a:lvl8pPr>
      <a:lvl9pPr marL="1371600" algn="ctr" defTabSz="703660" rtl="0" eaLnBrk="1" fontAlgn="base" hangingPunct="1">
        <a:spcBef>
          <a:spcPct val="0"/>
        </a:spcBef>
        <a:spcAft>
          <a:spcPct val="0"/>
        </a:spcAft>
        <a:defRPr sz="3375">
          <a:solidFill>
            <a:schemeClr val="tx1"/>
          </a:solidFill>
          <a:latin typeface="Times New Roman" pitchFamily="18" charset="0"/>
        </a:defRPr>
      </a:lvl9pPr>
    </p:titleStyle>
    <p:bodyStyle>
      <a:lvl1pPr marL="261938" indent="-261938" algn="l" defTabSz="703263"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71500" indent="-219075" algn="l" defTabSz="703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79475" indent="-174625" algn="l" defTabSz="703263"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31900"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584325"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937876"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217"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559"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98"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9pPr>
    </p:bodyStyle>
    <p:otherStyle>
      <a:defPPr>
        <a:defRPr lang="en-US"/>
      </a:defPPr>
      <a:lvl1pPr marL="0" algn="l" defTabSz="704681" rtl="0" eaLnBrk="1" latinLnBrk="0" hangingPunct="1">
        <a:defRPr sz="1275" kern="1200">
          <a:solidFill>
            <a:schemeClr val="tx1"/>
          </a:solidFill>
          <a:latin typeface="+mn-lt"/>
          <a:ea typeface="+mn-ea"/>
          <a:cs typeface="+mn-cs"/>
        </a:defRPr>
      </a:lvl1pPr>
      <a:lvl2pPr marL="352341" algn="l" defTabSz="704681" rtl="0" eaLnBrk="1" latinLnBrk="0" hangingPunct="1">
        <a:defRPr sz="1275" kern="1200">
          <a:solidFill>
            <a:schemeClr val="tx1"/>
          </a:solidFill>
          <a:latin typeface="+mn-lt"/>
          <a:ea typeface="+mn-ea"/>
          <a:cs typeface="+mn-cs"/>
        </a:defRPr>
      </a:lvl2pPr>
      <a:lvl3pPr marL="704681" algn="l" defTabSz="704681" rtl="0" eaLnBrk="1" latinLnBrk="0" hangingPunct="1">
        <a:defRPr sz="1275" kern="1200">
          <a:solidFill>
            <a:schemeClr val="tx1"/>
          </a:solidFill>
          <a:latin typeface="+mn-lt"/>
          <a:ea typeface="+mn-ea"/>
          <a:cs typeface="+mn-cs"/>
        </a:defRPr>
      </a:lvl3pPr>
      <a:lvl4pPr marL="1057024" algn="l" defTabSz="704681" rtl="0" eaLnBrk="1" latinLnBrk="0" hangingPunct="1">
        <a:defRPr sz="1275" kern="1200">
          <a:solidFill>
            <a:schemeClr val="tx1"/>
          </a:solidFill>
          <a:latin typeface="+mn-lt"/>
          <a:ea typeface="+mn-ea"/>
          <a:cs typeface="+mn-cs"/>
        </a:defRPr>
      </a:lvl4pPr>
      <a:lvl5pPr marL="1409364" algn="l" defTabSz="704681" rtl="0" eaLnBrk="1" latinLnBrk="0" hangingPunct="1">
        <a:defRPr sz="1275" kern="1200">
          <a:solidFill>
            <a:schemeClr val="tx1"/>
          </a:solidFill>
          <a:latin typeface="+mn-lt"/>
          <a:ea typeface="+mn-ea"/>
          <a:cs typeface="+mn-cs"/>
        </a:defRPr>
      </a:lvl5pPr>
      <a:lvl6pPr marL="1761705" algn="l" defTabSz="704681" rtl="0" eaLnBrk="1" latinLnBrk="0" hangingPunct="1">
        <a:defRPr sz="1275" kern="1200">
          <a:solidFill>
            <a:schemeClr val="tx1"/>
          </a:solidFill>
          <a:latin typeface="+mn-lt"/>
          <a:ea typeface="+mn-ea"/>
          <a:cs typeface="+mn-cs"/>
        </a:defRPr>
      </a:lvl6pPr>
      <a:lvl7pPr marL="2114047" algn="l" defTabSz="704681" rtl="0" eaLnBrk="1" latinLnBrk="0" hangingPunct="1">
        <a:defRPr sz="1275" kern="1200">
          <a:solidFill>
            <a:schemeClr val="tx1"/>
          </a:solidFill>
          <a:latin typeface="+mn-lt"/>
          <a:ea typeface="+mn-ea"/>
          <a:cs typeface="+mn-cs"/>
        </a:defRPr>
      </a:lvl7pPr>
      <a:lvl8pPr marL="2466386" algn="l" defTabSz="704681" rtl="0" eaLnBrk="1" latinLnBrk="0" hangingPunct="1">
        <a:defRPr sz="1275" kern="1200">
          <a:solidFill>
            <a:schemeClr val="tx1"/>
          </a:solidFill>
          <a:latin typeface="+mn-lt"/>
          <a:ea typeface="+mn-ea"/>
          <a:cs typeface="+mn-cs"/>
        </a:defRPr>
      </a:lvl8pPr>
      <a:lvl9pPr marL="2818729" algn="l" defTabSz="704681" rtl="0" eaLnBrk="1" latinLnBrk="0" hangingPunct="1">
        <a:defRPr sz="12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vkase.sharepoint.com/sites/PROJANM/Shared%20Documents/General/Onboarding%20projektu%20faili/Uzdevumi_Iestadem.xlsx?web=1"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8.svg"/></Relationships>
</file>

<file path=ppt/slides/_rels/slide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s://vkase.sharepoint.com/sites/PROJANM/Shared%20Documents/General/Onboarding%20projektu%20faili/Uzdevumi_Iestadem.xlsx?web=1"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2.sv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kase.gov.lv/vienotais-pakalpojumu-centrs/personala-lietvedibas-sistemas-pakalpojums/personala-lietvedibas"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s://pp.kase.gov.lv/projects/vpc-wiki/wik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likumi.lv/ta/id/212442-noteikumi-par-valsts-un-pasvaldibu-instituciju-amatpersonu-un-darbinieku-socialajam-garantijam" TargetMode="External"/><Relationship Id="rId2" Type="http://schemas.openxmlformats.org/officeDocument/2006/relationships/hyperlink" Target="https://vkase.sharepoint.com/sites/PROJANM/Shared%20Documents/General/Onboarding%20projektu%20faili/Uzdevumi_Iestadem.xlsx?web=1"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10.sv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vkase.sharepoint.com/sites/PROJANM/Shared%20Documents/General/Onboarding%20projektu%20faili/Uzdevumi_Iestadem.xlsx?web=1"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2.sv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vkase.sharepoint.com/sites/PROJANM/Shared%20Documents/General/Onboarding%20projektu%20faili/Uzdevumi_Iestadem.xlsx?web=1"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s://vkase.sharepoint.com/sites/PROJANM/Shared%20Documents/General/Onboarding%20projektu%20faili/Uzdevumi_Iestadem.xlsx?web=1"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6.sv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vkase.sharepoint.com/sites/PROJANM/Shared%20Documents/General/Onboarding%20projektu%20faili/Uzdevumi_Iestadem.xlsx?web=1"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Slide Number Placeholder 5">
            <a:extLst>
              <a:ext uri="{FF2B5EF4-FFF2-40B4-BE49-F238E27FC236}">
                <a16:creationId xmlns:a16="http://schemas.microsoft.com/office/drawing/2014/main" id="{E457D7EE-F84F-CB8A-93D0-3B438322E451}"/>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A9837CF-1C49-4133-BDD6-370A90171103}" type="slidenum">
              <a:rPr lang="en-US" altLang="lv-LV"/>
              <a:pPr/>
              <a:t>1</a:t>
            </a:fld>
            <a:endParaRPr lang="en-US" altLang="lv-LV"/>
          </a:p>
        </p:txBody>
      </p:sp>
      <p:pic>
        <p:nvPicPr>
          <p:cNvPr id="9" name="Picture 2">
            <a:extLst>
              <a:ext uri="{FF2B5EF4-FFF2-40B4-BE49-F238E27FC236}">
                <a16:creationId xmlns:a16="http://schemas.microsoft.com/office/drawing/2014/main" id="{6D30AD45-F707-1330-4B6A-7C79E33515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
        <p:nvSpPr>
          <p:cNvPr id="12" name="Slaida numura vietturis 5">
            <a:extLst>
              <a:ext uri="{FF2B5EF4-FFF2-40B4-BE49-F238E27FC236}">
                <a16:creationId xmlns:a16="http://schemas.microsoft.com/office/drawing/2014/main" id="{44ABC415-2AB7-E4A2-680D-10DCFA75BD0F}"/>
              </a:ext>
            </a:extLst>
          </p:cNvPr>
          <p:cNvSpPr txBox="1">
            <a:spLocks/>
          </p:cNvSpPr>
          <p:nvPr/>
        </p:nvSpPr>
        <p:spPr>
          <a:xfrm>
            <a:off x="11214942"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1</a:t>
            </a:fld>
            <a:endParaRPr lang="en-US" altLang="lv-LV"/>
          </a:p>
        </p:txBody>
      </p:sp>
      <p:sp>
        <p:nvSpPr>
          <p:cNvPr id="13" name="Slaida numura vietturis 5">
            <a:extLst>
              <a:ext uri="{FF2B5EF4-FFF2-40B4-BE49-F238E27FC236}">
                <a16:creationId xmlns:a16="http://schemas.microsoft.com/office/drawing/2014/main" id="{07B227FB-5908-6155-F21D-8D948F6769E0}"/>
              </a:ext>
            </a:extLst>
          </p:cNvPr>
          <p:cNvSpPr txBox="1">
            <a:spLocks/>
          </p:cNvSpPr>
          <p:nvPr/>
        </p:nvSpPr>
        <p:spPr bwMode="auto">
          <a:xfrm>
            <a:off x="11214942" y="6324600"/>
            <a:ext cx="406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fld id="{4995712E-B317-4099-86F7-456777C9D865}" type="slidenum">
              <a:rPr lang="en-US" altLang="lv-LV" smtClean="0"/>
              <a:pPr/>
              <a:t>1</a:t>
            </a:fld>
            <a:endParaRPr lang="en-US" altLang="lv-LV"/>
          </a:p>
        </p:txBody>
      </p:sp>
      <p:sp>
        <p:nvSpPr>
          <p:cNvPr id="2" name="Taisnstūris ar noapaļotiem stūriem 9">
            <a:extLst>
              <a:ext uri="{FF2B5EF4-FFF2-40B4-BE49-F238E27FC236}">
                <a16:creationId xmlns:a16="http://schemas.microsoft.com/office/drawing/2014/main" id="{A6E1F5EC-28D1-ED38-E972-208D52AC87EB}"/>
              </a:ext>
            </a:extLst>
          </p:cNvPr>
          <p:cNvSpPr/>
          <p:nvPr/>
        </p:nvSpPr>
        <p:spPr>
          <a:xfrm>
            <a:off x="0" y="2997200"/>
            <a:ext cx="6796088" cy="2973388"/>
          </a:xfrm>
          <a:prstGeom prst="roundRect">
            <a:avLst>
              <a:gd name="adj" fmla="val 0"/>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endParaRPr lang="lv-LV">
              <a:solidFill>
                <a:schemeClr val="bg1"/>
              </a:solidFill>
            </a:endParaRPr>
          </a:p>
        </p:txBody>
      </p:sp>
      <p:sp>
        <p:nvSpPr>
          <p:cNvPr id="3" name="Taisnstūris 2">
            <a:extLst>
              <a:ext uri="{FF2B5EF4-FFF2-40B4-BE49-F238E27FC236}">
                <a16:creationId xmlns:a16="http://schemas.microsoft.com/office/drawing/2014/main" id="{E6FFF456-D463-C571-2EB9-F41FB77B1DB5}"/>
              </a:ext>
            </a:extLst>
          </p:cNvPr>
          <p:cNvSpPr/>
          <p:nvPr/>
        </p:nvSpPr>
        <p:spPr>
          <a:xfrm>
            <a:off x="311944" y="3606036"/>
            <a:ext cx="6210042" cy="1692771"/>
          </a:xfrm>
          <a:prstGeom prst="rect">
            <a:avLst/>
          </a:prstGeom>
        </p:spPr>
        <p:txBody>
          <a:bodyPr wrap="square" lIns="91440" tIns="45720" rIns="91440" bIns="45720" anchor="t">
            <a:spAutoFit/>
          </a:bodyPr>
          <a:lstStyle/>
          <a:p>
            <a:pPr algn="r"/>
            <a:r>
              <a:rPr lang="lv-LV" altLang="pl-PL" sz="2600" b="1">
                <a:solidFill>
                  <a:srgbClr val="001B6C"/>
                </a:solidFill>
                <a:uFill>
                  <a:solidFill>
                    <a:srgbClr val="E57100"/>
                  </a:solidFill>
                </a:uFill>
                <a:latin typeface="Verdana"/>
                <a:ea typeface="Verdana"/>
                <a:cs typeface="Arial"/>
              </a:rPr>
              <a:t>Seminārs par standartizētajiem nodarbināto atlīdzības noteikšanas un aprēķina principiem</a:t>
            </a:r>
            <a:endParaRPr lang="lv-LV" altLang="pl-PL" sz="2600" b="1">
              <a:solidFill>
                <a:srgbClr val="001B6C"/>
              </a:solidFill>
              <a:uFill>
                <a:solidFill>
                  <a:srgbClr val="E57100"/>
                </a:solidFill>
              </a:uFill>
              <a:latin typeface="Verdana" panose="020B0604030504040204" pitchFamily="34" charset="0"/>
              <a:ea typeface="Verdana" panose="020B0604030504040204" pitchFamily="34" charset="0"/>
            </a:endParaRPr>
          </a:p>
        </p:txBody>
      </p:sp>
      <p:sp>
        <p:nvSpPr>
          <p:cNvPr id="6" name="Title 1">
            <a:extLst>
              <a:ext uri="{FF2B5EF4-FFF2-40B4-BE49-F238E27FC236}">
                <a16:creationId xmlns:a16="http://schemas.microsoft.com/office/drawing/2014/main" id="{78BD37E1-0C70-BF94-AF67-1A4DFC500634}"/>
              </a:ext>
            </a:extLst>
          </p:cNvPr>
          <p:cNvSpPr>
            <a:spLocks noGrp="1"/>
          </p:cNvSpPr>
          <p:nvPr>
            <p:ph type="title"/>
          </p:nvPr>
        </p:nvSpPr>
        <p:spPr>
          <a:xfrm>
            <a:off x="7618413" y="4324350"/>
            <a:ext cx="4573587" cy="663575"/>
          </a:xfrm>
        </p:spPr>
        <p:txBody>
          <a:bodyPr>
            <a:normAutofit/>
          </a:bodyPr>
          <a:lstStyle/>
          <a:p>
            <a:r>
              <a:rPr lang="lv-LV" altLang="lv-LV" sz="3600">
                <a:solidFill>
                  <a:srgbClr val="E57100"/>
                </a:solidFill>
                <a:cs typeface="Times New Roman" panose="02020603050405020304" pitchFamily="18" charset="0"/>
              </a:rPr>
              <a:t>Aktualitātes</a:t>
            </a:r>
          </a:p>
        </p:txBody>
      </p:sp>
      <p:sp>
        <p:nvSpPr>
          <p:cNvPr id="7" name="TextBox 4">
            <a:extLst>
              <a:ext uri="{FF2B5EF4-FFF2-40B4-BE49-F238E27FC236}">
                <a16:creationId xmlns:a16="http://schemas.microsoft.com/office/drawing/2014/main" id="{575B020D-085A-A423-9566-49E71E58CE4D}"/>
              </a:ext>
            </a:extLst>
          </p:cNvPr>
          <p:cNvSpPr txBox="1">
            <a:spLocks noChangeArrowheads="1"/>
          </p:cNvSpPr>
          <p:nvPr/>
        </p:nvSpPr>
        <p:spPr bwMode="auto">
          <a:xfrm>
            <a:off x="3148013" y="6224588"/>
            <a:ext cx="58959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lv-LV" altLang="lv-LV" sz="1600">
                <a:solidFill>
                  <a:srgbClr val="222222"/>
                </a:solidFill>
                <a:latin typeface="Verdana" panose="020B0604030504040204" pitchFamily="34" charset="0"/>
              </a:rPr>
              <a:t>ILGTSPĒJĪGA VALSTS FINANŠU RESURSU PĀRVALDĪBA</a:t>
            </a:r>
          </a:p>
          <a:p>
            <a:pPr eaLnBrk="1" hangingPunct="1"/>
            <a:endParaRPr lang="lv-LV" altLang="lv-LV"/>
          </a:p>
        </p:txBody>
      </p:sp>
      <p:pic>
        <p:nvPicPr>
          <p:cNvPr id="17" name="Attēls 16">
            <a:extLst>
              <a:ext uri="{FF2B5EF4-FFF2-40B4-BE49-F238E27FC236}">
                <a16:creationId xmlns:a16="http://schemas.microsoft.com/office/drawing/2014/main" id="{6EC04BCF-90E5-2D15-5739-9DA5D0FE61B7}"/>
              </a:ext>
            </a:extLst>
          </p:cNvPr>
          <p:cNvPicPr>
            <a:picLocks noChangeAspect="1"/>
          </p:cNvPicPr>
          <p:nvPr/>
        </p:nvPicPr>
        <p:blipFill>
          <a:blip r:embed="rId4"/>
          <a:stretch>
            <a:fillRect/>
          </a:stretch>
        </p:blipFill>
        <p:spPr>
          <a:xfrm>
            <a:off x="0" y="6629519"/>
            <a:ext cx="12192000" cy="228481"/>
          </a:xfrm>
          <a:prstGeom prst="rect">
            <a:avLst/>
          </a:prstGeom>
        </p:spPr>
      </p:pic>
    </p:spTree>
    <p:extLst>
      <p:ext uri="{BB962C8B-B14F-4D97-AF65-F5344CB8AC3E}">
        <p14:creationId xmlns:p14="http://schemas.microsoft.com/office/powerpoint/2010/main" val="994599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a vietturis 3">
            <a:extLst>
              <a:ext uri="{FF2B5EF4-FFF2-40B4-BE49-F238E27FC236}">
                <a16:creationId xmlns:a16="http://schemas.microsoft.com/office/drawing/2014/main" id="{26911B55-112C-196C-249B-E48D97F41728}"/>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82FC1B5D-0AE3-8C0A-CFAA-5C3C42EEC9B5}"/>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E9E67975-1AE3-690E-CFCF-EF39C1210F87}"/>
              </a:ext>
            </a:extLst>
          </p:cNvPr>
          <p:cNvSpPr>
            <a:spLocks noGrp="1"/>
          </p:cNvSpPr>
          <p:nvPr>
            <p:ph type="sldNum" sz="quarter" idx="13"/>
          </p:nvPr>
        </p:nvSpPr>
        <p:spPr/>
        <p:txBody>
          <a:bodyPr/>
          <a:lstStyle/>
          <a:p>
            <a:pPr>
              <a:defRPr/>
            </a:pPr>
            <a:fld id="{F4F8D1E0-BA0E-4823-BBAF-9B78F8F9B118}" type="slidenum">
              <a:rPr lang="en-US" altLang="lv-LV" smtClean="0"/>
              <a:pPr>
                <a:defRPr/>
              </a:pPr>
              <a:t>10</a:t>
            </a:fld>
            <a:endParaRPr lang="en-US" altLang="lv-LV"/>
          </a:p>
        </p:txBody>
      </p:sp>
      <p:sp>
        <p:nvSpPr>
          <p:cNvPr id="7" name="Teksta vietturis 4">
            <a:extLst>
              <a:ext uri="{FF2B5EF4-FFF2-40B4-BE49-F238E27FC236}">
                <a16:creationId xmlns:a16="http://schemas.microsoft.com/office/drawing/2014/main" id="{AD7946DA-9620-9EFB-9646-704858010692}"/>
              </a:ext>
            </a:extLst>
          </p:cNvPr>
          <p:cNvSpPr txBox="1">
            <a:spLocks/>
          </p:cNvSpPr>
          <p:nvPr/>
        </p:nvSpPr>
        <p:spPr bwMode="auto">
          <a:xfrm>
            <a:off x="2699134" y="6324600"/>
            <a:ext cx="81026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703263" rtl="0" eaLnBrk="0" fontAlgn="base" hangingPunct="0">
              <a:spcBef>
                <a:spcPct val="20000"/>
              </a:spcBef>
              <a:spcAft>
                <a:spcPct val="0"/>
              </a:spcAft>
              <a:buFont typeface="Arial" panose="020B0604020202020204" pitchFamily="34" charset="0"/>
              <a:buNone/>
              <a:defRPr sz="75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71500" indent="-219075" algn="l" defTabSz="703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79475" indent="-174625" algn="l" defTabSz="703263"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31900"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584325"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937876"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217"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559"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98"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9pPr>
          </a:lstStyle>
          <a:p>
            <a:r>
              <a:rPr lang="lv-LV">
                <a:latin typeface="Verdana"/>
                <a:ea typeface="Verdana"/>
                <a:hlinkClick r:id="rId2"/>
              </a:rPr>
              <a:t>https://vkase.sharepoint.com/sites/PROJANM/Shared%20Documents/General/Onboarding%20projektu%20faili/Uzdevumi_Iestadem.xlsx?web=1</a:t>
            </a:r>
            <a:r>
              <a:rPr lang="lv-LV">
                <a:latin typeface="Verdana"/>
                <a:ea typeface="Verdana"/>
              </a:rPr>
              <a:t> </a:t>
            </a:r>
            <a:endParaRPr lang="lv-LV"/>
          </a:p>
        </p:txBody>
      </p:sp>
      <p:sp>
        <p:nvSpPr>
          <p:cNvPr id="8" name="Slaida numura vietturis 5">
            <a:extLst>
              <a:ext uri="{FF2B5EF4-FFF2-40B4-BE49-F238E27FC236}">
                <a16:creationId xmlns:a16="http://schemas.microsoft.com/office/drawing/2014/main" id="{BD54589A-8C86-31C7-DC94-B9F1B797C7A0}"/>
              </a:ext>
            </a:extLst>
          </p:cNvPr>
          <p:cNvSpPr txBox="1">
            <a:spLocks/>
          </p:cNvSpPr>
          <p:nvPr/>
        </p:nvSpPr>
        <p:spPr>
          <a:xfrm>
            <a:off x="11379200"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10</a:t>
            </a:fld>
            <a:endParaRPr lang="en-US" altLang="lv-LV"/>
          </a:p>
        </p:txBody>
      </p:sp>
      <p:sp>
        <p:nvSpPr>
          <p:cNvPr id="9" name="Taisnstūris 8">
            <a:extLst>
              <a:ext uri="{FF2B5EF4-FFF2-40B4-BE49-F238E27FC236}">
                <a16:creationId xmlns:a16="http://schemas.microsoft.com/office/drawing/2014/main" id="{24C35419-CA20-E73A-AC99-82105D910F2F}"/>
              </a:ext>
            </a:extLst>
          </p:cNvPr>
          <p:cNvSpPr/>
          <p:nvPr/>
        </p:nvSpPr>
        <p:spPr>
          <a:xfrm>
            <a:off x="2192357" y="1990080"/>
            <a:ext cx="9999643" cy="4867919"/>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aphicFrame>
        <p:nvGraphicFramePr>
          <p:cNvPr id="10" name="Tabula 9">
            <a:extLst>
              <a:ext uri="{FF2B5EF4-FFF2-40B4-BE49-F238E27FC236}">
                <a16:creationId xmlns:a16="http://schemas.microsoft.com/office/drawing/2014/main" id="{171914B9-C0DF-1E59-751B-8FEEA124A81C}"/>
              </a:ext>
            </a:extLst>
          </p:cNvPr>
          <p:cNvGraphicFramePr>
            <a:graphicFrameLocks noGrp="1"/>
          </p:cNvGraphicFramePr>
          <p:nvPr>
            <p:extLst>
              <p:ext uri="{D42A27DB-BD31-4B8C-83A1-F6EECF244321}">
                <p14:modId xmlns:p14="http://schemas.microsoft.com/office/powerpoint/2010/main" val="539474403"/>
              </p:ext>
            </p:extLst>
          </p:nvPr>
        </p:nvGraphicFramePr>
        <p:xfrm>
          <a:off x="2530627" y="2224238"/>
          <a:ext cx="9492866" cy="3914255"/>
        </p:xfrm>
        <a:graphic>
          <a:graphicData uri="http://schemas.openxmlformats.org/drawingml/2006/table">
            <a:tbl>
              <a:tblPr firstRow="1" bandRow="1">
                <a:tableStyleId>{5940675A-B579-460E-94D1-54222C63F5DA}</a:tableStyleId>
              </a:tblPr>
              <a:tblGrid>
                <a:gridCol w="9492866">
                  <a:extLst>
                    <a:ext uri="{9D8B030D-6E8A-4147-A177-3AD203B41FA5}">
                      <a16:colId xmlns:a16="http://schemas.microsoft.com/office/drawing/2014/main" val="1042992059"/>
                    </a:ext>
                  </a:extLst>
                </a:gridCol>
              </a:tblGrid>
              <a:tr h="3914255">
                <a:tc>
                  <a:txBody>
                    <a:bodyPr/>
                    <a:lstStyle/>
                    <a:p>
                      <a:pPr algn="just">
                        <a:buFont typeface="Calibri"/>
                        <a:buNone/>
                      </a:pPr>
                      <a:r>
                        <a:rPr lang="lv-LV" sz="1600" b="0" i="0" u="none" strike="noStrike" kern="1200">
                          <a:solidFill>
                            <a:srgbClr val="001B6C"/>
                          </a:solidFill>
                          <a:latin typeface="+mn-lt"/>
                          <a:ea typeface="+mn-ea"/>
                          <a:cs typeface="+mn-cs"/>
                        </a:rPr>
                        <a:t>Jāreģistrē </a:t>
                      </a:r>
                      <a:r>
                        <a:rPr lang="lv-LV" sz="1600" b="0" i="0" u="none" strike="noStrike" kern="1200" noProof="0">
                          <a:solidFill>
                            <a:srgbClr val="001B6C"/>
                          </a:solidFill>
                          <a:latin typeface="+mn-lt"/>
                          <a:ea typeface="+mn-ea"/>
                          <a:cs typeface="+mn-cs"/>
                        </a:rPr>
                        <a:t>informācija par kvalifikācijas celšanu</a:t>
                      </a:r>
                      <a:r>
                        <a:rPr lang="lv-LV" sz="1600" b="0" i="0" u="none" strike="noStrike" kern="1200">
                          <a:solidFill>
                            <a:srgbClr val="001B6C"/>
                          </a:solidFill>
                          <a:latin typeface="+mn-lt"/>
                          <a:ea typeface="+mn-ea"/>
                          <a:cs typeface="+mn-cs"/>
                        </a:rPr>
                        <a:t>, kas ir pilnu darba dienu </a:t>
                      </a:r>
                    </a:p>
                    <a:p>
                      <a:pPr algn="just">
                        <a:buFont typeface="Calibri"/>
                        <a:buNone/>
                      </a:pPr>
                      <a:br>
                        <a:rPr lang="lv-LV" sz="1600" b="0" i="0" u="none" strike="noStrike" kern="1200" noProof="0">
                          <a:solidFill>
                            <a:srgbClr val="001B6C"/>
                          </a:solidFill>
                          <a:latin typeface="+mn-lt"/>
                          <a:ea typeface="+mn-ea"/>
                          <a:cs typeface="+mn-cs"/>
                        </a:rPr>
                      </a:br>
                      <a:r>
                        <a:rPr lang="lv-LV" sz="1600" b="0" i="0" u="none" strike="noStrike" kern="1200">
                          <a:solidFill>
                            <a:srgbClr val="001B6C"/>
                          </a:solidFill>
                          <a:latin typeface="+mn-lt"/>
                          <a:ea typeface="+mn-ea"/>
                          <a:cs typeface="+mn-cs"/>
                        </a:rPr>
                        <a:t>Vidējās izpeļņas aprēķinā jāiekļauj tikai šādas prombūtnes: dīkstāve  darba devēja vainas dēļ, komandējums, atpūtas diena par komandējumu vai darbu brīvdienās, vai virsstundām.</a:t>
                      </a:r>
                    </a:p>
                    <a:p>
                      <a:pPr marL="0" lvl="0" indent="0">
                        <a:buFont typeface="Calibri"/>
                        <a:buNone/>
                      </a:pPr>
                      <a:endParaRPr lang="lv-LV" sz="1300" b="0" i="0" u="none" strike="noStrike" noProof="0">
                        <a:solidFill>
                          <a:srgbClr val="001B6C"/>
                        </a:solidFill>
                        <a:latin typeface="Times New Roman"/>
                      </a:endParaRPr>
                    </a:p>
                    <a:p>
                      <a:pPr marL="0" lvl="0" indent="0">
                        <a:buFont typeface="Calibri"/>
                        <a:buNone/>
                      </a:pPr>
                      <a:endParaRPr lang="lv-LV" sz="1300" b="0" i="0" u="none" strike="noStrike" noProof="0">
                        <a:solidFill>
                          <a:srgbClr val="001B6C"/>
                        </a:solidFill>
                        <a:latin typeface="Times New Roman"/>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1" name="Vienādsānu trīsstūris 10">
            <a:extLst>
              <a:ext uri="{FF2B5EF4-FFF2-40B4-BE49-F238E27FC236}">
                <a16:creationId xmlns:a16="http://schemas.microsoft.com/office/drawing/2014/main" id="{B21A9952-61AD-0976-89F3-8848E54DB9E3}"/>
              </a:ext>
            </a:extLst>
          </p:cNvPr>
          <p:cNvSpPr/>
          <p:nvPr/>
        </p:nvSpPr>
        <p:spPr>
          <a:xfrm rot="5400000">
            <a:off x="2059903" y="2244206"/>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2" name="Vienādsānu trīsstūris 11">
            <a:extLst>
              <a:ext uri="{FF2B5EF4-FFF2-40B4-BE49-F238E27FC236}">
                <a16:creationId xmlns:a16="http://schemas.microsoft.com/office/drawing/2014/main" id="{C087C056-EE31-8760-F725-01D91678D248}"/>
              </a:ext>
            </a:extLst>
          </p:cNvPr>
          <p:cNvSpPr/>
          <p:nvPr/>
        </p:nvSpPr>
        <p:spPr>
          <a:xfrm rot="5400000">
            <a:off x="2059903" y="2755350"/>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13" name="Attēls 17" descr="Monthly calendar with solid fill">
            <a:extLst>
              <a:ext uri="{FF2B5EF4-FFF2-40B4-BE49-F238E27FC236}">
                <a16:creationId xmlns:a16="http://schemas.microsoft.com/office/drawing/2014/main" id="{481AA620-1EF1-429A-B3AF-ABBB06E497B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73042" y="5221369"/>
            <a:ext cx="1415938" cy="1415938"/>
          </a:xfrm>
          <a:prstGeom prst="rect">
            <a:avLst/>
          </a:prstGeom>
        </p:spPr>
      </p:pic>
      <p:pic>
        <p:nvPicPr>
          <p:cNvPr id="3" name="Picture 2">
            <a:extLst>
              <a:ext uri="{FF2B5EF4-FFF2-40B4-BE49-F238E27FC236}">
                <a16:creationId xmlns:a16="http://schemas.microsoft.com/office/drawing/2014/main" id="{63A5AC72-ECD1-FD79-6152-12DAFD6611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
        <p:nvSpPr>
          <p:cNvPr id="17" name="Virsraksts 1">
            <a:extLst>
              <a:ext uri="{FF2B5EF4-FFF2-40B4-BE49-F238E27FC236}">
                <a16:creationId xmlns:a16="http://schemas.microsoft.com/office/drawing/2014/main" id="{9AB7137D-0896-A6C2-910C-11C4E2317A79}"/>
              </a:ext>
            </a:extLst>
          </p:cNvPr>
          <p:cNvSpPr txBox="1">
            <a:spLocks/>
          </p:cNvSpPr>
          <p:nvPr/>
        </p:nvSpPr>
        <p:spPr bwMode="auto">
          <a:xfrm>
            <a:off x="3265507" y="576222"/>
            <a:ext cx="5992793" cy="103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90000" lnSpcReduction="10000"/>
          </a:bodyPr>
          <a:lstStyle>
            <a:lvl1pPr algn="l" defTabSz="703263" rtl="0" eaLnBrk="0" fontAlgn="base" hangingPunct="0">
              <a:spcBef>
                <a:spcPct val="0"/>
              </a:spcBef>
              <a:spcAft>
                <a:spcPct val="0"/>
              </a:spcAft>
              <a:defRPr sz="18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703263" rtl="0" eaLnBrk="0" fontAlgn="base" hangingPunct="0">
              <a:spcBef>
                <a:spcPct val="0"/>
              </a:spcBef>
              <a:spcAft>
                <a:spcPct val="0"/>
              </a:spcAft>
              <a:defRPr sz="3300">
                <a:solidFill>
                  <a:schemeClr val="tx1"/>
                </a:solidFill>
                <a:latin typeface="Times New Roman" pitchFamily="18" charset="0"/>
              </a:defRPr>
            </a:lvl2pPr>
            <a:lvl3pPr algn="ctr" defTabSz="703263" rtl="0" eaLnBrk="0" fontAlgn="base" hangingPunct="0">
              <a:spcBef>
                <a:spcPct val="0"/>
              </a:spcBef>
              <a:spcAft>
                <a:spcPct val="0"/>
              </a:spcAft>
              <a:defRPr sz="3300">
                <a:solidFill>
                  <a:schemeClr val="tx1"/>
                </a:solidFill>
                <a:latin typeface="Times New Roman" pitchFamily="18" charset="0"/>
              </a:defRPr>
            </a:lvl3pPr>
            <a:lvl4pPr algn="ctr" defTabSz="703263" rtl="0" eaLnBrk="0" fontAlgn="base" hangingPunct="0">
              <a:spcBef>
                <a:spcPct val="0"/>
              </a:spcBef>
              <a:spcAft>
                <a:spcPct val="0"/>
              </a:spcAft>
              <a:defRPr sz="3300">
                <a:solidFill>
                  <a:schemeClr val="tx1"/>
                </a:solidFill>
                <a:latin typeface="Times New Roman" pitchFamily="18" charset="0"/>
              </a:defRPr>
            </a:lvl4pPr>
            <a:lvl5pPr algn="ctr" defTabSz="703263" rtl="0" eaLnBrk="0" fontAlgn="base" hangingPunct="0">
              <a:spcBef>
                <a:spcPct val="0"/>
              </a:spcBef>
              <a:spcAft>
                <a:spcPct val="0"/>
              </a:spcAft>
              <a:defRPr sz="3300">
                <a:solidFill>
                  <a:schemeClr val="tx1"/>
                </a:solidFill>
                <a:latin typeface="Times New Roman" pitchFamily="18" charset="0"/>
              </a:defRPr>
            </a:lvl5pPr>
            <a:lvl6pPr marL="342900" algn="ctr" defTabSz="703660" rtl="0" eaLnBrk="1" fontAlgn="base" hangingPunct="1">
              <a:spcBef>
                <a:spcPct val="0"/>
              </a:spcBef>
              <a:spcAft>
                <a:spcPct val="0"/>
              </a:spcAft>
              <a:defRPr sz="3375">
                <a:solidFill>
                  <a:schemeClr val="tx1"/>
                </a:solidFill>
                <a:latin typeface="Times New Roman" pitchFamily="18" charset="0"/>
              </a:defRPr>
            </a:lvl6pPr>
            <a:lvl7pPr marL="685800" algn="ctr" defTabSz="703660" rtl="0" eaLnBrk="1" fontAlgn="base" hangingPunct="1">
              <a:spcBef>
                <a:spcPct val="0"/>
              </a:spcBef>
              <a:spcAft>
                <a:spcPct val="0"/>
              </a:spcAft>
              <a:defRPr sz="3375">
                <a:solidFill>
                  <a:schemeClr val="tx1"/>
                </a:solidFill>
                <a:latin typeface="Times New Roman" pitchFamily="18" charset="0"/>
              </a:defRPr>
            </a:lvl7pPr>
            <a:lvl8pPr marL="1028700" algn="ctr" defTabSz="703660" rtl="0" eaLnBrk="1" fontAlgn="base" hangingPunct="1">
              <a:spcBef>
                <a:spcPct val="0"/>
              </a:spcBef>
              <a:spcAft>
                <a:spcPct val="0"/>
              </a:spcAft>
              <a:defRPr sz="3375">
                <a:solidFill>
                  <a:schemeClr val="tx1"/>
                </a:solidFill>
                <a:latin typeface="Times New Roman" pitchFamily="18" charset="0"/>
              </a:defRPr>
            </a:lvl8pPr>
            <a:lvl9pPr marL="1371600" algn="ctr" defTabSz="703660" rtl="0" eaLnBrk="1" fontAlgn="base" hangingPunct="1">
              <a:spcBef>
                <a:spcPct val="0"/>
              </a:spcBef>
              <a:spcAft>
                <a:spcPct val="0"/>
              </a:spcAft>
              <a:defRPr sz="3375">
                <a:solidFill>
                  <a:schemeClr val="tx1"/>
                </a:solidFill>
                <a:latin typeface="Times New Roman" pitchFamily="18" charset="0"/>
              </a:defRPr>
            </a:lvl9pPr>
          </a:lstStyle>
          <a:p>
            <a:r>
              <a:rPr lang="lv-LV" sz="2700">
                <a:solidFill>
                  <a:srgbClr val="001B6C"/>
                </a:solidFill>
                <a:latin typeface="Verdana"/>
                <a:ea typeface="Verdana"/>
              </a:rPr>
              <a:t>5. Prombūtņu piešķiršanas/ apmaksas nosacījumi</a:t>
            </a:r>
            <a:br>
              <a:rPr lang="lv-LV">
                <a:solidFill>
                  <a:schemeClr val="accent1"/>
                </a:solidFill>
                <a:latin typeface="Verdana"/>
                <a:ea typeface="Verdana"/>
                <a:cs typeface="Times New Roman"/>
              </a:rPr>
            </a:br>
            <a:endParaRPr lang="lv-LV"/>
          </a:p>
        </p:txBody>
      </p:sp>
    </p:spTree>
    <p:extLst>
      <p:ext uri="{BB962C8B-B14F-4D97-AF65-F5344CB8AC3E}">
        <p14:creationId xmlns:p14="http://schemas.microsoft.com/office/powerpoint/2010/main" val="2409299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E20B197-5717-80B2-2715-8BC2AF94E55C}"/>
              </a:ext>
            </a:extLst>
          </p:cNvPr>
          <p:cNvSpPr>
            <a:spLocks noGrp="1"/>
          </p:cNvSpPr>
          <p:nvPr>
            <p:ph type="title"/>
          </p:nvPr>
        </p:nvSpPr>
        <p:spPr>
          <a:xfrm>
            <a:off x="3151207" y="428832"/>
            <a:ext cx="6272193" cy="1036642"/>
          </a:xfrm>
        </p:spPr>
        <p:txBody>
          <a:bodyPr>
            <a:normAutofit fontScale="90000"/>
          </a:bodyPr>
          <a:lstStyle/>
          <a:p>
            <a:r>
              <a:rPr lang="lv-LV" sz="2700">
                <a:solidFill>
                  <a:srgbClr val="001B6C"/>
                </a:solidFill>
                <a:latin typeface="Verdana"/>
                <a:ea typeface="Verdana"/>
              </a:rPr>
              <a:t>6. Papildu nosacījumi akordalgas un summētā darba laika gadījumā</a:t>
            </a:r>
            <a:br>
              <a:rPr lang="lv-LV" sz="1800">
                <a:solidFill>
                  <a:schemeClr val="accent1"/>
                </a:solidFill>
                <a:latin typeface="Verdana"/>
                <a:ea typeface="Verdana"/>
                <a:cs typeface="Times New Roman"/>
              </a:rPr>
            </a:br>
            <a:endParaRPr lang="lv-LV"/>
          </a:p>
        </p:txBody>
      </p:sp>
      <p:sp>
        <p:nvSpPr>
          <p:cNvPr id="4" name="Teksta vietturis 3">
            <a:extLst>
              <a:ext uri="{FF2B5EF4-FFF2-40B4-BE49-F238E27FC236}">
                <a16:creationId xmlns:a16="http://schemas.microsoft.com/office/drawing/2014/main" id="{26911B55-112C-196C-249B-E48D97F41728}"/>
              </a:ext>
            </a:extLst>
          </p:cNvPr>
          <p:cNvSpPr>
            <a:spLocks noGrp="1"/>
          </p:cNvSpPr>
          <p:nvPr>
            <p:ph type="body" sz="quarter" idx="10"/>
          </p:nvPr>
        </p:nvSpPr>
        <p:spPr>
          <a:xfrm>
            <a:off x="5632450" y="6324600"/>
            <a:ext cx="2641600" cy="304800"/>
          </a:xfrm>
        </p:spPr>
        <p:txBody>
          <a:bodyPr/>
          <a:lstStyle/>
          <a:p>
            <a:endParaRPr lang="lv-LV"/>
          </a:p>
        </p:txBody>
      </p:sp>
      <p:sp>
        <p:nvSpPr>
          <p:cNvPr id="5" name="Teksta vietturis 4">
            <a:extLst>
              <a:ext uri="{FF2B5EF4-FFF2-40B4-BE49-F238E27FC236}">
                <a16:creationId xmlns:a16="http://schemas.microsoft.com/office/drawing/2014/main" id="{82FC1B5D-0AE3-8C0A-CFAA-5C3C42EEC9B5}"/>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E9E67975-1AE3-690E-CFCF-EF39C1210F87}"/>
              </a:ext>
            </a:extLst>
          </p:cNvPr>
          <p:cNvSpPr>
            <a:spLocks noGrp="1"/>
          </p:cNvSpPr>
          <p:nvPr>
            <p:ph type="sldNum" sz="quarter" idx="13"/>
          </p:nvPr>
        </p:nvSpPr>
        <p:spPr/>
        <p:txBody>
          <a:bodyPr/>
          <a:lstStyle/>
          <a:p>
            <a:pPr>
              <a:defRPr/>
            </a:pPr>
            <a:fld id="{F4F8D1E0-BA0E-4823-BBAF-9B78F8F9B118}" type="slidenum">
              <a:rPr lang="en-US" altLang="lv-LV" smtClean="0"/>
              <a:pPr>
                <a:defRPr/>
              </a:pPr>
              <a:t>11</a:t>
            </a:fld>
            <a:endParaRPr lang="en-US" altLang="lv-LV"/>
          </a:p>
        </p:txBody>
      </p:sp>
      <p:sp>
        <p:nvSpPr>
          <p:cNvPr id="8" name="Slaida numura vietturis 5">
            <a:extLst>
              <a:ext uri="{FF2B5EF4-FFF2-40B4-BE49-F238E27FC236}">
                <a16:creationId xmlns:a16="http://schemas.microsoft.com/office/drawing/2014/main" id="{BD54589A-8C86-31C7-DC94-B9F1B797C7A0}"/>
              </a:ext>
            </a:extLst>
          </p:cNvPr>
          <p:cNvSpPr txBox="1">
            <a:spLocks/>
          </p:cNvSpPr>
          <p:nvPr/>
        </p:nvSpPr>
        <p:spPr>
          <a:xfrm>
            <a:off x="11379200"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11</a:t>
            </a:fld>
            <a:endParaRPr lang="en-US" altLang="lv-LV"/>
          </a:p>
        </p:txBody>
      </p:sp>
      <p:sp>
        <p:nvSpPr>
          <p:cNvPr id="9" name="Taisnstūris 8">
            <a:extLst>
              <a:ext uri="{FF2B5EF4-FFF2-40B4-BE49-F238E27FC236}">
                <a16:creationId xmlns:a16="http://schemas.microsoft.com/office/drawing/2014/main" id="{24C35419-CA20-E73A-AC99-82105D910F2F}"/>
              </a:ext>
            </a:extLst>
          </p:cNvPr>
          <p:cNvSpPr/>
          <p:nvPr/>
        </p:nvSpPr>
        <p:spPr>
          <a:xfrm>
            <a:off x="3577291" y="1712175"/>
            <a:ext cx="8578850" cy="4867919"/>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aphicFrame>
        <p:nvGraphicFramePr>
          <p:cNvPr id="10" name="Tabula 9">
            <a:extLst>
              <a:ext uri="{FF2B5EF4-FFF2-40B4-BE49-F238E27FC236}">
                <a16:creationId xmlns:a16="http://schemas.microsoft.com/office/drawing/2014/main" id="{171914B9-C0DF-1E59-751B-8FEEA124A81C}"/>
              </a:ext>
            </a:extLst>
          </p:cNvPr>
          <p:cNvGraphicFramePr>
            <a:graphicFrameLocks noGrp="1"/>
          </p:cNvGraphicFramePr>
          <p:nvPr>
            <p:extLst>
              <p:ext uri="{D42A27DB-BD31-4B8C-83A1-F6EECF244321}">
                <p14:modId xmlns:p14="http://schemas.microsoft.com/office/powerpoint/2010/main" val="1536016920"/>
              </p:ext>
            </p:extLst>
          </p:nvPr>
        </p:nvGraphicFramePr>
        <p:xfrm>
          <a:off x="4068078" y="2331729"/>
          <a:ext cx="8225380" cy="2148840"/>
        </p:xfrm>
        <a:graphic>
          <a:graphicData uri="http://schemas.openxmlformats.org/drawingml/2006/table">
            <a:tbl>
              <a:tblPr firstRow="1" bandRow="1">
                <a:tableStyleId>{5940675A-B579-460E-94D1-54222C63F5DA}</a:tableStyleId>
              </a:tblPr>
              <a:tblGrid>
                <a:gridCol w="8225380">
                  <a:extLst>
                    <a:ext uri="{9D8B030D-6E8A-4147-A177-3AD203B41FA5}">
                      <a16:colId xmlns:a16="http://schemas.microsoft.com/office/drawing/2014/main" val="1042992059"/>
                    </a:ext>
                  </a:extLst>
                </a:gridCol>
              </a:tblGrid>
              <a:tr h="1315864">
                <a:tc>
                  <a:txBody>
                    <a:bodyPr/>
                    <a:lstStyle/>
                    <a:p>
                      <a:pPr algn="just">
                        <a:buFont typeface="Calibri"/>
                        <a:buNone/>
                      </a:pPr>
                      <a:r>
                        <a:rPr lang="lv-LV" sz="1600" b="0" i="0" u="none" strike="noStrike" kern="1200">
                          <a:solidFill>
                            <a:srgbClr val="001B6C"/>
                          </a:solidFill>
                          <a:latin typeface="+mn-lt"/>
                          <a:ea typeface="+mn-ea"/>
                          <a:cs typeface="+mn-cs"/>
                        </a:rPr>
                        <a:t>Jānosaka mēnešalga, vienreizējās samaksas jāaprēķina no tās</a:t>
                      </a:r>
                    </a:p>
                    <a:p>
                      <a:pPr algn="just">
                        <a:buFont typeface="Calibri"/>
                        <a:buNone/>
                      </a:pPr>
                      <a:br>
                        <a:rPr lang="lv-LV" sz="1600" b="0" i="0" u="none" strike="noStrike" kern="1200" noProof="0">
                          <a:solidFill>
                            <a:srgbClr val="001B6C"/>
                          </a:solidFill>
                          <a:latin typeface="+mn-lt"/>
                          <a:ea typeface="+mn-ea"/>
                          <a:cs typeface="+mn-cs"/>
                        </a:rPr>
                      </a:br>
                      <a:r>
                        <a:rPr lang="lv-LV" sz="1600" b="0" i="0" u="none" strike="noStrike" kern="1200">
                          <a:solidFill>
                            <a:srgbClr val="001B6C"/>
                          </a:solidFill>
                          <a:latin typeface="+mn-lt"/>
                          <a:ea typeface="+mn-ea"/>
                          <a:cs typeface="+mn-cs"/>
                        </a:rPr>
                        <a:t>Piemaksas pēc būtības netiek noteiktas</a:t>
                      </a:r>
                    </a:p>
                    <a:p>
                      <a:pPr algn="just">
                        <a:buFont typeface="Calibri"/>
                        <a:buChar char="•"/>
                      </a:pPr>
                      <a:endParaRPr lang="lv-LV" sz="1600" b="0" i="0" u="none" strike="noStrike" kern="1200">
                        <a:solidFill>
                          <a:srgbClr val="001B6C"/>
                        </a:solidFill>
                        <a:latin typeface="+mn-lt"/>
                        <a:ea typeface="+mn-ea"/>
                        <a:cs typeface="+mn-cs"/>
                      </a:endParaRPr>
                    </a:p>
                    <a:p>
                      <a:pPr marL="0" marR="0" lvl="0" indent="0" algn="just" rtl="0" eaLnBrk="1" fontAlgn="auto" latinLnBrk="0" hangingPunct="1">
                        <a:lnSpc>
                          <a:spcPct val="100000"/>
                        </a:lnSpc>
                        <a:spcBef>
                          <a:spcPts val="0"/>
                        </a:spcBef>
                        <a:spcAft>
                          <a:spcPts val="0"/>
                        </a:spcAft>
                        <a:buClrTx/>
                        <a:buSzTx/>
                        <a:buFont typeface="Calibri"/>
                        <a:buNone/>
                      </a:pPr>
                      <a:r>
                        <a:rPr lang="lv-LV" sz="1600" b="0" i="0" u="none" strike="noStrike" kern="1200">
                          <a:solidFill>
                            <a:srgbClr val="001B6C"/>
                          </a:solidFill>
                          <a:latin typeface="+mn-lt"/>
                          <a:ea typeface="+mn-ea"/>
                          <a:cs typeface="+mn-cs"/>
                        </a:rPr>
                        <a:t>Par apmaksājamajām prombūtnēm tiek aprēķināta vidējā izpeļņa par kalendāra darba dienām</a:t>
                      </a:r>
                    </a:p>
                    <a:p>
                      <a:pPr algn="just">
                        <a:buFont typeface="Calibri"/>
                        <a:buChar char="•"/>
                      </a:pPr>
                      <a:endParaRPr lang="lv-LV" sz="1600">
                        <a:latin typeface="+mn-lt"/>
                        <a:ea typeface="Verdana"/>
                        <a:cs typeface="Times New Roman"/>
                      </a:endParaRPr>
                    </a:p>
                    <a:p>
                      <a:pPr marL="0" lvl="0" indent="0">
                        <a:buFont typeface="Calibri"/>
                        <a:buNone/>
                      </a:pPr>
                      <a:endParaRPr lang="lv-LV" sz="1300" b="0" i="0" u="none" strike="noStrike" noProof="0">
                        <a:solidFill>
                          <a:srgbClr val="001B6C"/>
                        </a:solidFill>
                        <a:latin typeface="Times New Roman"/>
                      </a:endParaRPr>
                    </a:p>
                    <a:p>
                      <a:pPr marL="0" lvl="0" indent="0">
                        <a:buFont typeface="Calibri"/>
                        <a:buNone/>
                      </a:pPr>
                      <a:endParaRPr lang="lv-LV" sz="1300" b="0" i="0" u="none" strike="noStrike" noProof="0">
                        <a:solidFill>
                          <a:srgbClr val="001B6C"/>
                        </a:solidFill>
                        <a:latin typeface="Times New Roman"/>
                      </a:endParaRPr>
                    </a:p>
                    <a:p>
                      <a:pPr marL="0" lvl="0" indent="0">
                        <a:buFont typeface="Calibri"/>
                        <a:buNone/>
                      </a:pPr>
                      <a:endParaRPr lang="lv-LV" sz="1300" b="0" i="0" u="none" strike="noStrike" noProof="0">
                        <a:solidFill>
                          <a:srgbClr val="001B6C"/>
                        </a:solidFill>
                        <a:latin typeface="Times New Roman"/>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1" name="Vienādsānu trīsstūris 10">
            <a:extLst>
              <a:ext uri="{FF2B5EF4-FFF2-40B4-BE49-F238E27FC236}">
                <a16:creationId xmlns:a16="http://schemas.microsoft.com/office/drawing/2014/main" id="{B21A9952-61AD-0976-89F3-8848E54DB9E3}"/>
              </a:ext>
            </a:extLst>
          </p:cNvPr>
          <p:cNvSpPr/>
          <p:nvPr/>
        </p:nvSpPr>
        <p:spPr>
          <a:xfrm rot="5400000">
            <a:off x="3478062" y="2345205"/>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2" name="Vienādsānu trīsstūris 11">
            <a:extLst>
              <a:ext uri="{FF2B5EF4-FFF2-40B4-BE49-F238E27FC236}">
                <a16:creationId xmlns:a16="http://schemas.microsoft.com/office/drawing/2014/main" id="{C087C056-EE31-8760-F725-01D91678D248}"/>
              </a:ext>
            </a:extLst>
          </p:cNvPr>
          <p:cNvSpPr/>
          <p:nvPr/>
        </p:nvSpPr>
        <p:spPr>
          <a:xfrm rot="5400000">
            <a:off x="3478062" y="2803093"/>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graphicFrame>
        <p:nvGraphicFramePr>
          <p:cNvPr id="3" name="Tabula 2">
            <a:extLst>
              <a:ext uri="{FF2B5EF4-FFF2-40B4-BE49-F238E27FC236}">
                <a16:creationId xmlns:a16="http://schemas.microsoft.com/office/drawing/2014/main" id="{8EEAE4F8-F519-EA27-AD05-51C2CE52CBBB}"/>
              </a:ext>
            </a:extLst>
          </p:cNvPr>
          <p:cNvGraphicFramePr>
            <a:graphicFrameLocks noGrp="1"/>
          </p:cNvGraphicFramePr>
          <p:nvPr>
            <p:extLst>
              <p:ext uri="{D42A27DB-BD31-4B8C-83A1-F6EECF244321}">
                <p14:modId xmlns:p14="http://schemas.microsoft.com/office/powerpoint/2010/main" val="2710181663"/>
              </p:ext>
            </p:extLst>
          </p:nvPr>
        </p:nvGraphicFramePr>
        <p:xfrm>
          <a:off x="4071320" y="4184164"/>
          <a:ext cx="8015585" cy="3914255"/>
        </p:xfrm>
        <a:graphic>
          <a:graphicData uri="http://schemas.openxmlformats.org/drawingml/2006/table">
            <a:tbl>
              <a:tblPr firstRow="1" bandRow="1">
                <a:tableStyleId>{5940675A-B579-460E-94D1-54222C63F5DA}</a:tableStyleId>
              </a:tblPr>
              <a:tblGrid>
                <a:gridCol w="8015585">
                  <a:extLst>
                    <a:ext uri="{9D8B030D-6E8A-4147-A177-3AD203B41FA5}">
                      <a16:colId xmlns:a16="http://schemas.microsoft.com/office/drawing/2014/main" val="1042992059"/>
                    </a:ext>
                  </a:extLst>
                </a:gridCol>
              </a:tblGrid>
              <a:tr h="3914255">
                <a:tc>
                  <a:txBody>
                    <a:bodyPr/>
                    <a:lstStyle/>
                    <a:p>
                      <a:pPr algn="just">
                        <a:buFont typeface="Calibri"/>
                        <a:buNone/>
                      </a:pPr>
                      <a:r>
                        <a:rPr lang="lv-LV" sz="1600" b="0" i="0" u="none" strike="noStrike" kern="1200" dirty="0">
                          <a:solidFill>
                            <a:srgbClr val="001B6C"/>
                          </a:solidFill>
                          <a:latin typeface="+mn-lt"/>
                          <a:ea typeface="+mn-ea"/>
                          <a:cs typeface="+mn-cs"/>
                        </a:rPr>
                        <a:t>Jānosaka mēnešalga un katru gadu – stundas likme (ar rīkojumu).</a:t>
                      </a:r>
                    </a:p>
                    <a:p>
                      <a:pPr algn="just">
                        <a:buFont typeface="Calibri"/>
                        <a:buNone/>
                      </a:pPr>
                      <a:endParaRPr lang="lv-LV" sz="1000" b="0" i="0" u="none" strike="noStrike" kern="1200">
                        <a:solidFill>
                          <a:srgbClr val="001B6C"/>
                        </a:solidFill>
                        <a:latin typeface="+mn-lt"/>
                        <a:ea typeface="+mn-ea"/>
                        <a:cs typeface="+mn-cs"/>
                      </a:endParaRPr>
                    </a:p>
                    <a:p>
                      <a:pPr algn="just">
                        <a:buFont typeface="Calibri"/>
                        <a:buNone/>
                      </a:pPr>
                      <a:r>
                        <a:rPr lang="lv-LV" sz="1600" b="0" i="0" u="none" strike="noStrike" kern="1200" dirty="0">
                          <a:solidFill>
                            <a:srgbClr val="001B6C"/>
                          </a:solidFill>
                          <a:latin typeface="+mn-lt"/>
                          <a:ea typeface="+mn-ea"/>
                          <a:cs typeface="+mn-cs"/>
                        </a:rPr>
                        <a:t>Vienreizējās samaksas jāaprēķina no mēnešalgas.</a:t>
                      </a:r>
                    </a:p>
                    <a:p>
                      <a:pPr algn="just">
                        <a:buFont typeface="Calibri"/>
                        <a:buNone/>
                      </a:pPr>
                      <a:endParaRPr lang="lv-LV" sz="1000" b="0" i="0" u="none" strike="noStrike" kern="1200">
                        <a:solidFill>
                          <a:srgbClr val="001B6C"/>
                        </a:solidFill>
                        <a:latin typeface="+mn-lt"/>
                        <a:ea typeface="+mn-ea"/>
                        <a:cs typeface="+mn-cs"/>
                      </a:endParaRPr>
                    </a:p>
                    <a:p>
                      <a:pPr algn="just">
                        <a:buFont typeface="Calibri"/>
                        <a:buNone/>
                      </a:pPr>
                      <a:r>
                        <a:rPr lang="lv-LV" sz="1600" b="0" i="0" u="none" strike="noStrike" kern="1200" dirty="0">
                          <a:solidFill>
                            <a:srgbClr val="001B6C"/>
                          </a:solidFill>
                          <a:latin typeface="+mn-lt"/>
                          <a:ea typeface="+mn-ea"/>
                          <a:cs typeface="+mn-cs"/>
                        </a:rPr>
                        <a:t>Piemaksas jāaprēķina no stundas likmes. Tās tiek maksātas par visām nostrādātajām stundām.</a:t>
                      </a:r>
                    </a:p>
                    <a:p>
                      <a:pPr algn="just">
                        <a:buFont typeface="Calibri"/>
                        <a:buNone/>
                      </a:pPr>
                      <a:endParaRPr lang="lv-LV" sz="1000" b="0" i="0" u="none" strike="noStrike" kern="1200">
                        <a:solidFill>
                          <a:srgbClr val="001B6C"/>
                        </a:solidFill>
                        <a:latin typeface="+mn-lt"/>
                        <a:ea typeface="+mn-ea"/>
                        <a:cs typeface="+mn-cs"/>
                      </a:endParaRPr>
                    </a:p>
                    <a:p>
                      <a:pPr marL="0" indent="0" algn="just">
                        <a:lnSpc>
                          <a:spcPct val="100000"/>
                        </a:lnSpc>
                        <a:spcBef>
                          <a:spcPts val="0"/>
                        </a:spcBef>
                        <a:spcAft>
                          <a:spcPts val="0"/>
                        </a:spcAft>
                        <a:buNone/>
                      </a:pPr>
                      <a:r>
                        <a:rPr lang="lv-LV" sz="1600" b="0" i="0" u="none" strike="noStrike" kern="1200" dirty="0">
                          <a:solidFill>
                            <a:srgbClr val="001B6C"/>
                          </a:solidFill>
                          <a:latin typeface="+mn-lt"/>
                          <a:ea typeface="+mn-ea"/>
                          <a:cs typeface="+mn-cs"/>
                        </a:rPr>
                        <a:t>Darbnespējas lapas A </a:t>
                      </a:r>
                      <a:r>
                        <a:rPr lang="lv-LV" sz="1600" b="0" i="0" u="none" strike="noStrike" kern="1200" noProof="0" dirty="0">
                          <a:solidFill>
                            <a:srgbClr val="001B6C"/>
                          </a:solidFill>
                          <a:latin typeface="+mn-lt"/>
                          <a:ea typeface="+mn-ea"/>
                          <a:cs typeface="+mn-cs"/>
                        </a:rPr>
                        <a:t>apmaksa: grafikā paredzētais stundu skaits vai kalendāra darba dienas darbnespējas periodā. </a:t>
                      </a:r>
                      <a:r>
                        <a:rPr lang="lv-LV" sz="1600" b="0" i="0" u="none" strike="noStrike" kern="1200" dirty="0">
                          <a:solidFill>
                            <a:srgbClr val="001B6C"/>
                          </a:solidFill>
                          <a:latin typeface="+mn-lt"/>
                          <a:ea typeface="+mn-ea"/>
                          <a:cs typeface="+mn-cs"/>
                        </a:rPr>
                        <a:t>Apstiprināto grafiku kārtējā mēneša ietvaros negroza</a:t>
                      </a:r>
                    </a:p>
                    <a:p>
                      <a:pPr algn="just">
                        <a:buFont typeface="Calibri"/>
                        <a:buNone/>
                      </a:pPr>
                      <a:endParaRPr lang="lv-LV" sz="1000" b="0" i="0" u="none" strike="noStrike" kern="1200" noProof="0">
                        <a:solidFill>
                          <a:srgbClr val="001B6C"/>
                        </a:solidFill>
                        <a:latin typeface="+mn-lt"/>
                        <a:ea typeface="+mn-ea"/>
                        <a:cs typeface="+mn-cs"/>
                      </a:endParaRPr>
                    </a:p>
                    <a:p>
                      <a:pPr marL="0" lvl="0" indent="0">
                        <a:buFont typeface="Calibri"/>
                        <a:buNone/>
                      </a:pPr>
                      <a:r>
                        <a:rPr lang="lv-LV" sz="1600" b="0" i="0" u="none" strike="noStrike" kern="1200" noProof="0" dirty="0">
                          <a:solidFill>
                            <a:srgbClr val="001B6C"/>
                          </a:solidFill>
                          <a:latin typeface="+mn-lt"/>
                          <a:ea typeface="+mn-ea"/>
                          <a:cs typeface="+mn-cs"/>
                        </a:rPr>
                        <a:t>Atvaļinājuma apmaksa: kalendāra darba dienas prombūtnes periodā</a:t>
                      </a:r>
                    </a:p>
                    <a:p>
                      <a:pPr marL="0" lvl="0" indent="0">
                        <a:buFont typeface="Calibri"/>
                        <a:buNone/>
                      </a:pPr>
                      <a:endParaRPr lang="lv-LV" sz="1000" b="0" i="0" u="none" strike="noStrike" kern="1200" noProof="0">
                        <a:solidFill>
                          <a:srgbClr val="001B6C"/>
                        </a:solidFill>
                        <a:latin typeface="+mn-lt"/>
                        <a:ea typeface="+mn-ea"/>
                        <a:cs typeface="+mn-cs"/>
                      </a:endParaRPr>
                    </a:p>
                    <a:p>
                      <a:pPr marL="0" lvl="0" indent="0">
                        <a:buFont typeface="Calibri"/>
                        <a:buNone/>
                      </a:pPr>
                      <a:r>
                        <a:rPr lang="lv-LV" sz="1600" b="0" i="0" u="none" strike="noStrike" kern="1200" noProof="0" dirty="0">
                          <a:solidFill>
                            <a:srgbClr val="001B6C"/>
                          </a:solidFill>
                          <a:latin typeface="+mn-lt"/>
                          <a:ea typeface="+mn-ea"/>
                          <a:cs typeface="+mn-cs"/>
                        </a:rPr>
                        <a:t>Attaisnotas prombūtnes apmaksa: 8 stundas. Netiek piešķirtas uz grafikā noteiktu brīvdienu</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4" name="Taisnstūris ar noapaļotiem stūriem 10">
            <a:extLst>
              <a:ext uri="{FF2B5EF4-FFF2-40B4-BE49-F238E27FC236}">
                <a16:creationId xmlns:a16="http://schemas.microsoft.com/office/drawing/2014/main" id="{725D082A-C10C-B69E-D3D5-7FD9F2F04B33}"/>
              </a:ext>
            </a:extLst>
          </p:cNvPr>
          <p:cNvSpPr/>
          <p:nvPr/>
        </p:nvSpPr>
        <p:spPr>
          <a:xfrm>
            <a:off x="6192713" y="1773354"/>
            <a:ext cx="3507877" cy="475455"/>
          </a:xfrm>
          <a:prstGeom prst="roundRect">
            <a:avLst/>
          </a:prstGeom>
          <a:solidFill>
            <a:schemeClr val="bg1"/>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r>
              <a:rPr lang="lv-LV" sz="1800" b="1">
                <a:solidFill>
                  <a:srgbClr val="001B6C"/>
                </a:solidFill>
              </a:rPr>
              <a:t>Akordalga</a:t>
            </a:r>
            <a:endParaRPr lang="en-US" sz="1800" b="1">
              <a:solidFill>
                <a:srgbClr val="001B6C"/>
              </a:solidFill>
            </a:endParaRPr>
          </a:p>
        </p:txBody>
      </p:sp>
      <p:sp>
        <p:nvSpPr>
          <p:cNvPr id="15" name="Taisnstūris ar noapaļotiem stūriem 10">
            <a:extLst>
              <a:ext uri="{FF2B5EF4-FFF2-40B4-BE49-F238E27FC236}">
                <a16:creationId xmlns:a16="http://schemas.microsoft.com/office/drawing/2014/main" id="{446C08AC-092E-4D93-BA1B-3D4567481CBF}"/>
              </a:ext>
            </a:extLst>
          </p:cNvPr>
          <p:cNvSpPr/>
          <p:nvPr/>
        </p:nvSpPr>
        <p:spPr>
          <a:xfrm>
            <a:off x="6194238" y="3646978"/>
            <a:ext cx="3507877" cy="502349"/>
          </a:xfrm>
          <a:prstGeom prst="roundRect">
            <a:avLst/>
          </a:prstGeom>
          <a:solidFill>
            <a:schemeClr val="bg1"/>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r>
              <a:rPr lang="lv-LV" sz="1800" b="1">
                <a:solidFill>
                  <a:srgbClr val="001B6C"/>
                </a:solidFill>
              </a:rPr>
              <a:t>Summētais darba laiks</a:t>
            </a:r>
            <a:endParaRPr lang="en-US" sz="1800" b="1">
              <a:solidFill>
                <a:srgbClr val="001B6C"/>
              </a:solidFill>
            </a:endParaRPr>
          </a:p>
        </p:txBody>
      </p:sp>
      <p:sp>
        <p:nvSpPr>
          <p:cNvPr id="16" name="Vienādsānu trīsstūris 15">
            <a:extLst>
              <a:ext uri="{FF2B5EF4-FFF2-40B4-BE49-F238E27FC236}">
                <a16:creationId xmlns:a16="http://schemas.microsoft.com/office/drawing/2014/main" id="{01188785-3037-0944-4B97-6647457E8DD0}"/>
              </a:ext>
            </a:extLst>
          </p:cNvPr>
          <p:cNvSpPr/>
          <p:nvPr/>
        </p:nvSpPr>
        <p:spPr>
          <a:xfrm rot="5400000">
            <a:off x="3487027" y="3269122"/>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7" name="Vienādsānu trīsstūris 16">
            <a:extLst>
              <a:ext uri="{FF2B5EF4-FFF2-40B4-BE49-F238E27FC236}">
                <a16:creationId xmlns:a16="http://schemas.microsoft.com/office/drawing/2014/main" id="{FDF30C7A-3FF9-B250-8515-2F515E507777}"/>
              </a:ext>
            </a:extLst>
          </p:cNvPr>
          <p:cNvSpPr/>
          <p:nvPr/>
        </p:nvSpPr>
        <p:spPr>
          <a:xfrm rot="5400000">
            <a:off x="3484532" y="4194948"/>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8" name="Vienādsānu trīsstūris 17">
            <a:extLst>
              <a:ext uri="{FF2B5EF4-FFF2-40B4-BE49-F238E27FC236}">
                <a16:creationId xmlns:a16="http://schemas.microsoft.com/office/drawing/2014/main" id="{E11EF68E-FB2F-2057-3B21-47DB47C5E5DC}"/>
              </a:ext>
            </a:extLst>
          </p:cNvPr>
          <p:cNvSpPr/>
          <p:nvPr/>
        </p:nvSpPr>
        <p:spPr>
          <a:xfrm rot="5400000">
            <a:off x="3475585" y="5076463"/>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9" name="Vienādsānu trīsstūris 18">
            <a:extLst>
              <a:ext uri="{FF2B5EF4-FFF2-40B4-BE49-F238E27FC236}">
                <a16:creationId xmlns:a16="http://schemas.microsoft.com/office/drawing/2014/main" id="{7B820794-5F66-5568-F739-B497B79B4C43}"/>
              </a:ext>
            </a:extLst>
          </p:cNvPr>
          <p:cNvSpPr/>
          <p:nvPr/>
        </p:nvSpPr>
        <p:spPr>
          <a:xfrm rot="5400000">
            <a:off x="3462328" y="6033433"/>
            <a:ext cx="363002" cy="289571"/>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20" name="Vienādsānu trīsstūris 19">
            <a:extLst>
              <a:ext uri="{FF2B5EF4-FFF2-40B4-BE49-F238E27FC236}">
                <a16:creationId xmlns:a16="http://schemas.microsoft.com/office/drawing/2014/main" id="{B0961BFD-BB69-69EE-F02A-EE74471B82C3}"/>
              </a:ext>
            </a:extLst>
          </p:cNvPr>
          <p:cNvSpPr/>
          <p:nvPr/>
        </p:nvSpPr>
        <p:spPr>
          <a:xfrm rot="5400000">
            <a:off x="3485390" y="5585374"/>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13" name="Attēls 17" descr="Abacus with solid fill">
            <a:extLst>
              <a:ext uri="{FF2B5EF4-FFF2-40B4-BE49-F238E27FC236}">
                <a16:creationId xmlns:a16="http://schemas.microsoft.com/office/drawing/2014/main" id="{5DA651EF-A80F-DBDA-5862-7D6DEA753EBC}"/>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168507" y="5121583"/>
            <a:ext cx="1524795" cy="1515724"/>
          </a:xfrm>
          <a:prstGeom prst="rect">
            <a:avLst/>
          </a:prstGeom>
        </p:spPr>
      </p:pic>
      <p:pic>
        <p:nvPicPr>
          <p:cNvPr id="7" name="Picture 2">
            <a:extLst>
              <a:ext uri="{FF2B5EF4-FFF2-40B4-BE49-F238E27FC236}">
                <a16:creationId xmlns:a16="http://schemas.microsoft.com/office/drawing/2014/main" id="{6E3BB6A9-E6BF-C128-C7FB-8F7A7F3703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
        <p:nvSpPr>
          <p:cNvPr id="21" name="Vienādsānu trīsstūris 20">
            <a:extLst>
              <a:ext uri="{FF2B5EF4-FFF2-40B4-BE49-F238E27FC236}">
                <a16:creationId xmlns:a16="http://schemas.microsoft.com/office/drawing/2014/main" id="{C4D9F442-6FBB-936A-C3EC-DDE57F1BD286}"/>
              </a:ext>
            </a:extLst>
          </p:cNvPr>
          <p:cNvSpPr/>
          <p:nvPr/>
        </p:nvSpPr>
        <p:spPr>
          <a:xfrm rot="5400000">
            <a:off x="3484531" y="4650623"/>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22" name="Vienādsānu trīsstūris 21">
            <a:extLst>
              <a:ext uri="{FF2B5EF4-FFF2-40B4-BE49-F238E27FC236}">
                <a16:creationId xmlns:a16="http://schemas.microsoft.com/office/drawing/2014/main" id="{31E0DA08-91A3-ED60-7F46-59CAC889C9C8}"/>
              </a:ext>
            </a:extLst>
          </p:cNvPr>
          <p:cNvSpPr/>
          <p:nvPr/>
        </p:nvSpPr>
        <p:spPr>
          <a:xfrm rot="5400000">
            <a:off x="3462328" y="6392021"/>
            <a:ext cx="363002" cy="289571"/>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Tree>
    <p:extLst>
      <p:ext uri="{BB962C8B-B14F-4D97-AF65-F5344CB8AC3E}">
        <p14:creationId xmlns:p14="http://schemas.microsoft.com/office/powerpoint/2010/main" val="3200461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E20B197-5717-80B2-2715-8BC2AF94E55C}"/>
              </a:ext>
            </a:extLst>
          </p:cNvPr>
          <p:cNvSpPr>
            <a:spLocks noGrp="1"/>
          </p:cNvSpPr>
          <p:nvPr>
            <p:ph type="title"/>
          </p:nvPr>
        </p:nvSpPr>
        <p:spPr>
          <a:xfrm>
            <a:off x="3113809" y="482427"/>
            <a:ext cx="5680941" cy="1036642"/>
          </a:xfrm>
        </p:spPr>
        <p:txBody>
          <a:bodyPr>
            <a:normAutofit fontScale="90000"/>
          </a:bodyPr>
          <a:lstStyle/>
          <a:p>
            <a:r>
              <a:rPr lang="lv-LV" sz="2700">
                <a:solidFill>
                  <a:srgbClr val="001B6C"/>
                </a:solidFill>
                <a:latin typeface="Verdana"/>
                <a:ea typeface="Verdana"/>
              </a:rPr>
              <a:t>7. Nosacījumi informācijas iesniegšanai AUS</a:t>
            </a:r>
            <a:br>
              <a:rPr lang="lv-LV" sz="1800">
                <a:solidFill>
                  <a:schemeClr val="accent1"/>
                </a:solidFill>
                <a:latin typeface="Verdana"/>
                <a:ea typeface="Verdana"/>
                <a:cs typeface="Times New Roman"/>
              </a:rPr>
            </a:br>
            <a:endParaRPr lang="lv-LV"/>
          </a:p>
        </p:txBody>
      </p:sp>
      <p:sp>
        <p:nvSpPr>
          <p:cNvPr id="4" name="Teksta vietturis 3">
            <a:extLst>
              <a:ext uri="{FF2B5EF4-FFF2-40B4-BE49-F238E27FC236}">
                <a16:creationId xmlns:a16="http://schemas.microsoft.com/office/drawing/2014/main" id="{26911B55-112C-196C-249B-E48D97F41728}"/>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82FC1B5D-0AE3-8C0A-CFAA-5C3C42EEC9B5}"/>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E9E67975-1AE3-690E-CFCF-EF39C1210F87}"/>
              </a:ext>
            </a:extLst>
          </p:cNvPr>
          <p:cNvSpPr>
            <a:spLocks noGrp="1"/>
          </p:cNvSpPr>
          <p:nvPr>
            <p:ph type="sldNum" sz="quarter" idx="13"/>
          </p:nvPr>
        </p:nvSpPr>
        <p:spPr/>
        <p:txBody>
          <a:bodyPr/>
          <a:lstStyle/>
          <a:p>
            <a:pPr>
              <a:defRPr/>
            </a:pPr>
            <a:fld id="{F4F8D1E0-BA0E-4823-BBAF-9B78F8F9B118}" type="slidenum">
              <a:rPr lang="en-US" altLang="lv-LV" smtClean="0"/>
              <a:pPr>
                <a:defRPr/>
              </a:pPr>
              <a:t>12</a:t>
            </a:fld>
            <a:endParaRPr lang="en-US" altLang="lv-LV"/>
          </a:p>
        </p:txBody>
      </p:sp>
      <p:sp>
        <p:nvSpPr>
          <p:cNvPr id="7" name="Teksta vietturis 4">
            <a:extLst>
              <a:ext uri="{FF2B5EF4-FFF2-40B4-BE49-F238E27FC236}">
                <a16:creationId xmlns:a16="http://schemas.microsoft.com/office/drawing/2014/main" id="{AD7946DA-9620-9EFB-9646-704858010692}"/>
              </a:ext>
            </a:extLst>
          </p:cNvPr>
          <p:cNvSpPr txBox="1">
            <a:spLocks/>
          </p:cNvSpPr>
          <p:nvPr/>
        </p:nvSpPr>
        <p:spPr bwMode="auto">
          <a:xfrm>
            <a:off x="2699134" y="6324600"/>
            <a:ext cx="81026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703263" rtl="0" eaLnBrk="0" fontAlgn="base" hangingPunct="0">
              <a:spcBef>
                <a:spcPct val="20000"/>
              </a:spcBef>
              <a:spcAft>
                <a:spcPct val="0"/>
              </a:spcAft>
              <a:buFont typeface="Arial" panose="020B0604020202020204" pitchFamily="34" charset="0"/>
              <a:buNone/>
              <a:defRPr sz="75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71500" indent="-219075" algn="l" defTabSz="703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79475" indent="-174625" algn="l" defTabSz="703263"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31900"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584325"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937876"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217"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559"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98"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9pPr>
          </a:lstStyle>
          <a:p>
            <a:r>
              <a:rPr lang="lv-LV">
                <a:latin typeface="Verdana"/>
                <a:ea typeface="Verdana"/>
                <a:hlinkClick r:id="rId2"/>
              </a:rPr>
              <a:t>https://vkase.sharepoint.com/sites/PROJANM/Shared%20Documents/General/Onboarding%20projektu%20faili/Uzdevumi_Iestadem.xlsx?web=1</a:t>
            </a:r>
            <a:r>
              <a:rPr lang="lv-LV">
                <a:latin typeface="Verdana"/>
                <a:ea typeface="Verdana"/>
              </a:rPr>
              <a:t> </a:t>
            </a:r>
            <a:endParaRPr lang="lv-LV"/>
          </a:p>
        </p:txBody>
      </p:sp>
      <p:sp>
        <p:nvSpPr>
          <p:cNvPr id="8" name="Slaida numura vietturis 5">
            <a:extLst>
              <a:ext uri="{FF2B5EF4-FFF2-40B4-BE49-F238E27FC236}">
                <a16:creationId xmlns:a16="http://schemas.microsoft.com/office/drawing/2014/main" id="{BD54589A-8C86-31C7-DC94-B9F1B797C7A0}"/>
              </a:ext>
            </a:extLst>
          </p:cNvPr>
          <p:cNvSpPr txBox="1">
            <a:spLocks/>
          </p:cNvSpPr>
          <p:nvPr/>
        </p:nvSpPr>
        <p:spPr>
          <a:xfrm>
            <a:off x="11379200"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12</a:t>
            </a:fld>
            <a:endParaRPr lang="en-US" altLang="lv-LV"/>
          </a:p>
        </p:txBody>
      </p:sp>
      <p:sp>
        <p:nvSpPr>
          <p:cNvPr id="9" name="Taisnstūris 8">
            <a:extLst>
              <a:ext uri="{FF2B5EF4-FFF2-40B4-BE49-F238E27FC236}">
                <a16:creationId xmlns:a16="http://schemas.microsoft.com/office/drawing/2014/main" id="{24C35419-CA20-E73A-AC99-82105D910F2F}"/>
              </a:ext>
            </a:extLst>
          </p:cNvPr>
          <p:cNvSpPr/>
          <p:nvPr/>
        </p:nvSpPr>
        <p:spPr>
          <a:xfrm>
            <a:off x="2192357" y="1990080"/>
            <a:ext cx="9999643" cy="4867919"/>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aphicFrame>
        <p:nvGraphicFramePr>
          <p:cNvPr id="10" name="Tabula 9">
            <a:extLst>
              <a:ext uri="{FF2B5EF4-FFF2-40B4-BE49-F238E27FC236}">
                <a16:creationId xmlns:a16="http://schemas.microsoft.com/office/drawing/2014/main" id="{171914B9-C0DF-1E59-751B-8FEEA124A81C}"/>
              </a:ext>
            </a:extLst>
          </p:cNvPr>
          <p:cNvGraphicFramePr>
            <a:graphicFrameLocks noGrp="1"/>
          </p:cNvGraphicFramePr>
          <p:nvPr>
            <p:extLst>
              <p:ext uri="{D42A27DB-BD31-4B8C-83A1-F6EECF244321}">
                <p14:modId xmlns:p14="http://schemas.microsoft.com/office/powerpoint/2010/main" val="1275582582"/>
              </p:ext>
            </p:extLst>
          </p:nvPr>
        </p:nvGraphicFramePr>
        <p:xfrm>
          <a:off x="2445745" y="2084699"/>
          <a:ext cx="9492866" cy="3947160"/>
        </p:xfrm>
        <a:graphic>
          <a:graphicData uri="http://schemas.openxmlformats.org/drawingml/2006/table">
            <a:tbl>
              <a:tblPr firstRow="1" bandRow="1">
                <a:tableStyleId>{5940675A-B579-460E-94D1-54222C63F5DA}</a:tableStyleId>
              </a:tblPr>
              <a:tblGrid>
                <a:gridCol w="9492866">
                  <a:extLst>
                    <a:ext uri="{9D8B030D-6E8A-4147-A177-3AD203B41FA5}">
                      <a16:colId xmlns:a16="http://schemas.microsoft.com/office/drawing/2014/main" val="1042992059"/>
                    </a:ext>
                  </a:extLst>
                </a:gridCol>
              </a:tblGrid>
              <a:tr h="3914255">
                <a:tc>
                  <a:txBody>
                    <a:bodyPr/>
                    <a:lstStyle/>
                    <a:p>
                      <a:pPr>
                        <a:buFont typeface="Calibri"/>
                        <a:buNone/>
                      </a:pPr>
                      <a:r>
                        <a:rPr lang="lv-LV" sz="1600" b="0" i="0" u="none" strike="noStrike" kern="1200">
                          <a:solidFill>
                            <a:srgbClr val="001B6C"/>
                          </a:solidFill>
                          <a:latin typeface="+mn-lt"/>
                          <a:ea typeface="+mn-ea"/>
                          <a:cs typeface="+mn-cs"/>
                        </a:rPr>
                        <a:t>Jāiesniedz visu uzņēmuma līgumu un autoratlīdzības līgumu dati, ja samaksa par tiem tiek maksāta caur atlīdzības EKK.</a:t>
                      </a:r>
                      <a:endParaRPr lang="lv-LV"/>
                    </a:p>
                    <a:p>
                      <a:pPr>
                        <a:buFont typeface="Calibri"/>
                        <a:buNone/>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Amatu kategorijas jāiesniedz tikai par ārstniecības personām.</a:t>
                      </a:r>
                    </a:p>
                    <a:p>
                      <a:pPr>
                        <a:buFont typeface="Calibri"/>
                        <a:buNone/>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Ja izglītības dokumentā ir norādīts grāds un iegūtā kvalifikācija, tad tā ir profesionālā izglītība, ja tikai grāds - akadēmiskā izglītība.</a:t>
                      </a:r>
                    </a:p>
                    <a:p>
                      <a:pPr>
                        <a:buFont typeface="Calibri"/>
                        <a:buNone/>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Par tirgus koeficientu jāiesniedz iepriekšējā mēnešalga un atsevišķi –tirgus koeficienta summa.</a:t>
                      </a:r>
                    </a:p>
                    <a:p>
                      <a:pPr>
                        <a:buFont typeface="Calibri"/>
                        <a:buNone/>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Par disciplinārlietām/ sodiem jāiesniedz: pabeigšanas datums visos gadījumos, piemērotā disciplinārsoda termiņš tikai tad, ja soda būtība tādu paredz un sodāmības termiņš ir disciplinārsoda darbības termiņš.</a:t>
                      </a:r>
                    </a:p>
                    <a:p>
                      <a:pPr>
                        <a:buFont typeface="Calibri"/>
                        <a:buNone/>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Papildu samaksa ir jāiesniedz kā regulāra, ja piemaksa piešķirta uz laika periodu ilgāku par kalendāro mēnesi, un kā neregulāra, ja tā ir vienreizējā samaksa vai  piemaksa, kas nav ilgāka par kalendāro mēnesi.</a:t>
                      </a:r>
                    </a:p>
                    <a:p>
                      <a:pPr marL="0" lvl="0" indent="0">
                        <a:buFont typeface="Calibri"/>
                        <a:buNone/>
                      </a:pPr>
                      <a:endParaRPr lang="lv-LV" sz="1300" b="0" i="0" u="none" strike="noStrike" noProof="0">
                        <a:solidFill>
                          <a:srgbClr val="001B6C"/>
                        </a:solidFill>
                        <a:latin typeface="Times New Roman"/>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1" name="Vienādsānu trīsstūris 10">
            <a:extLst>
              <a:ext uri="{FF2B5EF4-FFF2-40B4-BE49-F238E27FC236}">
                <a16:creationId xmlns:a16="http://schemas.microsoft.com/office/drawing/2014/main" id="{B21A9952-61AD-0976-89F3-8848E54DB9E3}"/>
              </a:ext>
            </a:extLst>
          </p:cNvPr>
          <p:cNvSpPr/>
          <p:nvPr/>
        </p:nvSpPr>
        <p:spPr>
          <a:xfrm rot="5400000">
            <a:off x="2072312" y="2262517"/>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2" name="Vienādsānu trīsstūris 11">
            <a:extLst>
              <a:ext uri="{FF2B5EF4-FFF2-40B4-BE49-F238E27FC236}">
                <a16:creationId xmlns:a16="http://schemas.microsoft.com/office/drawing/2014/main" id="{C087C056-EE31-8760-F725-01D91678D248}"/>
              </a:ext>
            </a:extLst>
          </p:cNvPr>
          <p:cNvSpPr/>
          <p:nvPr/>
        </p:nvSpPr>
        <p:spPr>
          <a:xfrm rot="5400000">
            <a:off x="2063468" y="2877370"/>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3" name="Vienādsānu trīsstūris 2">
            <a:extLst>
              <a:ext uri="{FF2B5EF4-FFF2-40B4-BE49-F238E27FC236}">
                <a16:creationId xmlns:a16="http://schemas.microsoft.com/office/drawing/2014/main" id="{AF3B030B-C06A-5479-BE09-13096D9B91E3}"/>
              </a:ext>
            </a:extLst>
          </p:cNvPr>
          <p:cNvSpPr/>
          <p:nvPr/>
        </p:nvSpPr>
        <p:spPr>
          <a:xfrm rot="5400000">
            <a:off x="2072312" y="3464366"/>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3" name="Vienādsānu trīsstūris 12">
            <a:extLst>
              <a:ext uri="{FF2B5EF4-FFF2-40B4-BE49-F238E27FC236}">
                <a16:creationId xmlns:a16="http://schemas.microsoft.com/office/drawing/2014/main" id="{1C152680-3B31-10E7-6B25-203EEC950BEA}"/>
              </a:ext>
            </a:extLst>
          </p:cNvPr>
          <p:cNvSpPr/>
          <p:nvPr/>
        </p:nvSpPr>
        <p:spPr>
          <a:xfrm rot="5400000">
            <a:off x="2068009" y="4093197"/>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4" name="Vienādsānu trīsstūris 13">
            <a:extLst>
              <a:ext uri="{FF2B5EF4-FFF2-40B4-BE49-F238E27FC236}">
                <a16:creationId xmlns:a16="http://schemas.microsoft.com/office/drawing/2014/main" id="{0BFF4E40-8F5B-B64F-EF03-17AF112267E8}"/>
              </a:ext>
            </a:extLst>
          </p:cNvPr>
          <p:cNvSpPr/>
          <p:nvPr/>
        </p:nvSpPr>
        <p:spPr>
          <a:xfrm rot="5400000">
            <a:off x="2068009" y="4676880"/>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5" name="Vienādsānu trīsstūris 14">
            <a:extLst>
              <a:ext uri="{FF2B5EF4-FFF2-40B4-BE49-F238E27FC236}">
                <a16:creationId xmlns:a16="http://schemas.microsoft.com/office/drawing/2014/main" id="{2CA5EF15-5772-960D-0CFC-1A2983837143}"/>
              </a:ext>
            </a:extLst>
          </p:cNvPr>
          <p:cNvSpPr/>
          <p:nvPr/>
        </p:nvSpPr>
        <p:spPr>
          <a:xfrm rot="5400000">
            <a:off x="2072312" y="5327790"/>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18" name="Attēls 17" descr="Open folder with solid fill">
            <a:extLst>
              <a:ext uri="{FF2B5EF4-FFF2-40B4-BE49-F238E27FC236}">
                <a16:creationId xmlns:a16="http://schemas.microsoft.com/office/drawing/2014/main" id="{EBD5519D-11E3-EA06-348B-52DA14E633B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73042" y="5212297"/>
            <a:ext cx="1425010" cy="1425010"/>
          </a:xfrm>
          <a:prstGeom prst="rect">
            <a:avLst/>
          </a:prstGeom>
        </p:spPr>
      </p:pic>
      <p:pic>
        <p:nvPicPr>
          <p:cNvPr id="17" name="Picture 2">
            <a:extLst>
              <a:ext uri="{FF2B5EF4-FFF2-40B4-BE49-F238E27FC236}">
                <a16:creationId xmlns:a16="http://schemas.microsoft.com/office/drawing/2014/main" id="{5B108C96-7AA3-3FAA-65A9-B6994083C4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942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Slide Number Placeholder 5">
            <a:extLst>
              <a:ext uri="{FF2B5EF4-FFF2-40B4-BE49-F238E27FC236}">
                <a16:creationId xmlns:a16="http://schemas.microsoft.com/office/drawing/2014/main" id="{E457D7EE-F84F-CB8A-93D0-3B438322E451}"/>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A9837CF-1C49-4133-BDD6-370A90171103}" type="slidenum">
              <a:rPr lang="en-US" altLang="lv-LV"/>
              <a:pPr/>
              <a:t>13</a:t>
            </a:fld>
            <a:endParaRPr lang="en-US" altLang="lv-LV"/>
          </a:p>
        </p:txBody>
      </p:sp>
      <p:pic>
        <p:nvPicPr>
          <p:cNvPr id="9" name="Picture 2">
            <a:extLst>
              <a:ext uri="{FF2B5EF4-FFF2-40B4-BE49-F238E27FC236}">
                <a16:creationId xmlns:a16="http://schemas.microsoft.com/office/drawing/2014/main" id="{6D30AD45-F707-1330-4B6A-7C79E33515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
        <p:nvSpPr>
          <p:cNvPr id="12" name="Slaida numura vietturis 5">
            <a:extLst>
              <a:ext uri="{FF2B5EF4-FFF2-40B4-BE49-F238E27FC236}">
                <a16:creationId xmlns:a16="http://schemas.microsoft.com/office/drawing/2014/main" id="{44ABC415-2AB7-E4A2-680D-10DCFA75BD0F}"/>
              </a:ext>
            </a:extLst>
          </p:cNvPr>
          <p:cNvSpPr txBox="1">
            <a:spLocks/>
          </p:cNvSpPr>
          <p:nvPr/>
        </p:nvSpPr>
        <p:spPr>
          <a:xfrm>
            <a:off x="11214942"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13</a:t>
            </a:fld>
            <a:endParaRPr lang="en-US" altLang="lv-LV"/>
          </a:p>
        </p:txBody>
      </p:sp>
      <p:sp>
        <p:nvSpPr>
          <p:cNvPr id="13" name="Slaida numura vietturis 5">
            <a:extLst>
              <a:ext uri="{FF2B5EF4-FFF2-40B4-BE49-F238E27FC236}">
                <a16:creationId xmlns:a16="http://schemas.microsoft.com/office/drawing/2014/main" id="{07B227FB-5908-6155-F21D-8D948F6769E0}"/>
              </a:ext>
            </a:extLst>
          </p:cNvPr>
          <p:cNvSpPr txBox="1">
            <a:spLocks/>
          </p:cNvSpPr>
          <p:nvPr/>
        </p:nvSpPr>
        <p:spPr bwMode="auto">
          <a:xfrm>
            <a:off x="11214942" y="6324600"/>
            <a:ext cx="406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fld id="{4995712E-B317-4099-86F7-456777C9D865}" type="slidenum">
              <a:rPr lang="en-US" altLang="lv-LV" smtClean="0"/>
              <a:pPr/>
              <a:t>13</a:t>
            </a:fld>
            <a:endParaRPr lang="en-US" altLang="lv-LV"/>
          </a:p>
        </p:txBody>
      </p:sp>
      <p:sp>
        <p:nvSpPr>
          <p:cNvPr id="2" name="Taisnstūris ar noapaļotiem stūriem 9">
            <a:extLst>
              <a:ext uri="{FF2B5EF4-FFF2-40B4-BE49-F238E27FC236}">
                <a16:creationId xmlns:a16="http://schemas.microsoft.com/office/drawing/2014/main" id="{A6E1F5EC-28D1-ED38-E972-208D52AC87EB}"/>
              </a:ext>
            </a:extLst>
          </p:cNvPr>
          <p:cNvSpPr/>
          <p:nvPr/>
        </p:nvSpPr>
        <p:spPr>
          <a:xfrm>
            <a:off x="0" y="2997200"/>
            <a:ext cx="6796088" cy="2973388"/>
          </a:xfrm>
          <a:prstGeom prst="roundRect">
            <a:avLst>
              <a:gd name="adj" fmla="val 0"/>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endParaRPr lang="lv-LV">
              <a:solidFill>
                <a:schemeClr val="bg1"/>
              </a:solidFill>
            </a:endParaRPr>
          </a:p>
        </p:txBody>
      </p:sp>
      <p:sp>
        <p:nvSpPr>
          <p:cNvPr id="3" name="Taisnstūris 2">
            <a:extLst>
              <a:ext uri="{FF2B5EF4-FFF2-40B4-BE49-F238E27FC236}">
                <a16:creationId xmlns:a16="http://schemas.microsoft.com/office/drawing/2014/main" id="{E6FFF456-D463-C571-2EB9-F41FB77B1DB5}"/>
              </a:ext>
            </a:extLst>
          </p:cNvPr>
          <p:cNvSpPr/>
          <p:nvPr/>
        </p:nvSpPr>
        <p:spPr>
          <a:xfrm>
            <a:off x="178594" y="4160728"/>
            <a:ext cx="6210042" cy="646331"/>
          </a:xfrm>
          <a:prstGeom prst="rect">
            <a:avLst/>
          </a:prstGeom>
        </p:spPr>
        <p:txBody>
          <a:bodyPr wrap="square" lIns="91440" tIns="45720" rIns="91440" bIns="45720" anchor="t">
            <a:spAutoFit/>
          </a:bodyPr>
          <a:lstStyle/>
          <a:p>
            <a:pPr algn="ctr"/>
            <a:r>
              <a:rPr lang="lv-LV" altLang="pl-PL" sz="3600" b="1">
                <a:solidFill>
                  <a:srgbClr val="001B6C"/>
                </a:solidFill>
                <a:uFill>
                  <a:solidFill>
                    <a:srgbClr val="E57100"/>
                  </a:solidFill>
                </a:uFill>
                <a:latin typeface="Verdana"/>
                <a:ea typeface="Verdana"/>
                <a:cs typeface="Arial"/>
              </a:rPr>
              <a:t>Paldies!</a:t>
            </a:r>
            <a:endParaRPr lang="lv-LV" altLang="pl-PL" sz="3600" b="1">
              <a:solidFill>
                <a:srgbClr val="001B6C"/>
              </a:solidFill>
              <a:uFill>
                <a:solidFill>
                  <a:srgbClr val="E57100"/>
                </a:solidFill>
              </a:uFill>
              <a:latin typeface="Verdana" panose="020B0604030504040204" pitchFamily="34" charset="0"/>
              <a:ea typeface="Verdana" panose="020B0604030504040204" pitchFamily="34" charset="0"/>
            </a:endParaRPr>
          </a:p>
        </p:txBody>
      </p:sp>
      <p:sp>
        <p:nvSpPr>
          <p:cNvPr id="7" name="TextBox 4">
            <a:extLst>
              <a:ext uri="{FF2B5EF4-FFF2-40B4-BE49-F238E27FC236}">
                <a16:creationId xmlns:a16="http://schemas.microsoft.com/office/drawing/2014/main" id="{575B020D-085A-A423-9566-49E71E58CE4D}"/>
              </a:ext>
            </a:extLst>
          </p:cNvPr>
          <p:cNvSpPr txBox="1">
            <a:spLocks noChangeArrowheads="1"/>
          </p:cNvSpPr>
          <p:nvPr/>
        </p:nvSpPr>
        <p:spPr bwMode="auto">
          <a:xfrm>
            <a:off x="3148013" y="6224588"/>
            <a:ext cx="589597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r>
              <a:rPr lang="lv-LV" altLang="lv-LV" sz="1600">
                <a:solidFill>
                  <a:srgbClr val="222222"/>
                </a:solidFill>
                <a:latin typeface="Verdana" panose="020B0604030504040204" pitchFamily="34" charset="0"/>
              </a:rPr>
              <a:t>ILGTSPĒJĪGA VALSTS FINANŠU RESURSU PĀRVALDĪBA</a:t>
            </a:r>
          </a:p>
          <a:p>
            <a:pPr eaLnBrk="1" hangingPunct="1"/>
            <a:endParaRPr lang="lv-LV" altLang="lv-LV"/>
          </a:p>
        </p:txBody>
      </p:sp>
      <p:pic>
        <p:nvPicPr>
          <p:cNvPr id="17" name="Attēls 16">
            <a:extLst>
              <a:ext uri="{FF2B5EF4-FFF2-40B4-BE49-F238E27FC236}">
                <a16:creationId xmlns:a16="http://schemas.microsoft.com/office/drawing/2014/main" id="{6EC04BCF-90E5-2D15-5739-9DA5D0FE61B7}"/>
              </a:ext>
            </a:extLst>
          </p:cNvPr>
          <p:cNvPicPr>
            <a:picLocks noChangeAspect="1"/>
          </p:cNvPicPr>
          <p:nvPr/>
        </p:nvPicPr>
        <p:blipFill>
          <a:blip r:embed="rId4"/>
          <a:stretch>
            <a:fillRect/>
          </a:stretch>
        </p:blipFill>
        <p:spPr>
          <a:xfrm>
            <a:off x="0" y="6629519"/>
            <a:ext cx="12192000" cy="228481"/>
          </a:xfrm>
          <a:prstGeom prst="rect">
            <a:avLst/>
          </a:prstGeom>
        </p:spPr>
      </p:pic>
    </p:spTree>
    <p:extLst>
      <p:ext uri="{BB962C8B-B14F-4D97-AF65-F5344CB8AC3E}">
        <p14:creationId xmlns:p14="http://schemas.microsoft.com/office/powerpoint/2010/main" val="335622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Slide Number Placeholder 5">
            <a:extLst>
              <a:ext uri="{FF2B5EF4-FFF2-40B4-BE49-F238E27FC236}">
                <a16:creationId xmlns:a16="http://schemas.microsoft.com/office/drawing/2014/main" id="{E457D7EE-F84F-CB8A-93D0-3B438322E451}"/>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A9837CF-1C49-4133-BDD6-370A90171103}" type="slidenum">
              <a:rPr lang="en-US" altLang="lv-LV"/>
              <a:pPr/>
              <a:t>2</a:t>
            </a:fld>
            <a:endParaRPr lang="en-US" altLang="lv-LV"/>
          </a:p>
        </p:txBody>
      </p:sp>
      <p:pic>
        <p:nvPicPr>
          <p:cNvPr id="9" name="Picture 2">
            <a:extLst>
              <a:ext uri="{FF2B5EF4-FFF2-40B4-BE49-F238E27FC236}">
                <a16:creationId xmlns:a16="http://schemas.microsoft.com/office/drawing/2014/main" id="{6D30AD45-F707-1330-4B6A-7C79E33515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
        <p:nvSpPr>
          <p:cNvPr id="10" name="Virsraksts 1">
            <a:extLst>
              <a:ext uri="{FF2B5EF4-FFF2-40B4-BE49-F238E27FC236}">
                <a16:creationId xmlns:a16="http://schemas.microsoft.com/office/drawing/2014/main" id="{34CB6900-FEDA-049D-5B13-FC04937F2699}"/>
              </a:ext>
            </a:extLst>
          </p:cNvPr>
          <p:cNvSpPr txBox="1">
            <a:spLocks/>
          </p:cNvSpPr>
          <p:nvPr/>
        </p:nvSpPr>
        <p:spPr bwMode="auto">
          <a:xfrm>
            <a:off x="2938318" y="502755"/>
            <a:ext cx="6556663" cy="103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algn="l" defTabSz="703263" rtl="0" eaLnBrk="0" fontAlgn="base" hangingPunct="0">
              <a:spcBef>
                <a:spcPct val="0"/>
              </a:spcBef>
              <a:spcAft>
                <a:spcPct val="0"/>
              </a:spcAft>
              <a:defRPr sz="18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703263" rtl="0" eaLnBrk="0" fontAlgn="base" hangingPunct="0">
              <a:spcBef>
                <a:spcPct val="0"/>
              </a:spcBef>
              <a:spcAft>
                <a:spcPct val="0"/>
              </a:spcAft>
              <a:defRPr sz="3300">
                <a:solidFill>
                  <a:schemeClr val="tx1"/>
                </a:solidFill>
                <a:latin typeface="Times New Roman" pitchFamily="18" charset="0"/>
              </a:defRPr>
            </a:lvl2pPr>
            <a:lvl3pPr algn="ctr" defTabSz="703263" rtl="0" eaLnBrk="0" fontAlgn="base" hangingPunct="0">
              <a:spcBef>
                <a:spcPct val="0"/>
              </a:spcBef>
              <a:spcAft>
                <a:spcPct val="0"/>
              </a:spcAft>
              <a:defRPr sz="3300">
                <a:solidFill>
                  <a:schemeClr val="tx1"/>
                </a:solidFill>
                <a:latin typeface="Times New Roman" pitchFamily="18" charset="0"/>
              </a:defRPr>
            </a:lvl3pPr>
            <a:lvl4pPr algn="ctr" defTabSz="703263" rtl="0" eaLnBrk="0" fontAlgn="base" hangingPunct="0">
              <a:spcBef>
                <a:spcPct val="0"/>
              </a:spcBef>
              <a:spcAft>
                <a:spcPct val="0"/>
              </a:spcAft>
              <a:defRPr sz="3300">
                <a:solidFill>
                  <a:schemeClr val="tx1"/>
                </a:solidFill>
                <a:latin typeface="Times New Roman" pitchFamily="18" charset="0"/>
              </a:defRPr>
            </a:lvl4pPr>
            <a:lvl5pPr algn="ctr" defTabSz="703263" rtl="0" eaLnBrk="0" fontAlgn="base" hangingPunct="0">
              <a:spcBef>
                <a:spcPct val="0"/>
              </a:spcBef>
              <a:spcAft>
                <a:spcPct val="0"/>
              </a:spcAft>
              <a:defRPr sz="3300">
                <a:solidFill>
                  <a:schemeClr val="tx1"/>
                </a:solidFill>
                <a:latin typeface="Times New Roman" pitchFamily="18" charset="0"/>
              </a:defRPr>
            </a:lvl5pPr>
            <a:lvl6pPr marL="342900" algn="ctr" defTabSz="703660" rtl="0" eaLnBrk="1" fontAlgn="base" hangingPunct="1">
              <a:spcBef>
                <a:spcPct val="0"/>
              </a:spcBef>
              <a:spcAft>
                <a:spcPct val="0"/>
              </a:spcAft>
              <a:defRPr sz="3375">
                <a:solidFill>
                  <a:schemeClr val="tx1"/>
                </a:solidFill>
                <a:latin typeface="Times New Roman" pitchFamily="18" charset="0"/>
              </a:defRPr>
            </a:lvl6pPr>
            <a:lvl7pPr marL="685800" algn="ctr" defTabSz="703660" rtl="0" eaLnBrk="1" fontAlgn="base" hangingPunct="1">
              <a:spcBef>
                <a:spcPct val="0"/>
              </a:spcBef>
              <a:spcAft>
                <a:spcPct val="0"/>
              </a:spcAft>
              <a:defRPr sz="3375">
                <a:solidFill>
                  <a:schemeClr val="tx1"/>
                </a:solidFill>
                <a:latin typeface="Times New Roman" pitchFamily="18" charset="0"/>
              </a:defRPr>
            </a:lvl7pPr>
            <a:lvl8pPr marL="1028700" algn="ctr" defTabSz="703660" rtl="0" eaLnBrk="1" fontAlgn="base" hangingPunct="1">
              <a:spcBef>
                <a:spcPct val="0"/>
              </a:spcBef>
              <a:spcAft>
                <a:spcPct val="0"/>
              </a:spcAft>
              <a:defRPr sz="3375">
                <a:solidFill>
                  <a:schemeClr val="tx1"/>
                </a:solidFill>
                <a:latin typeface="Times New Roman" pitchFamily="18" charset="0"/>
              </a:defRPr>
            </a:lvl8pPr>
            <a:lvl9pPr marL="1371600" algn="ctr" defTabSz="703660" rtl="0" eaLnBrk="1" fontAlgn="base" hangingPunct="1">
              <a:spcBef>
                <a:spcPct val="0"/>
              </a:spcBef>
              <a:spcAft>
                <a:spcPct val="0"/>
              </a:spcAft>
              <a:defRPr sz="3375">
                <a:solidFill>
                  <a:schemeClr val="tx1"/>
                </a:solidFill>
                <a:latin typeface="Times New Roman" pitchFamily="18" charset="0"/>
              </a:defRPr>
            </a:lvl9pPr>
          </a:lstStyle>
          <a:p>
            <a:r>
              <a:rPr lang="lv-LV" altLang="pl-PL" sz="2400">
                <a:solidFill>
                  <a:srgbClr val="001B6C"/>
                </a:solidFill>
                <a:uFill>
                  <a:solidFill>
                    <a:srgbClr val="E57100"/>
                  </a:solidFill>
                </a:uFill>
                <a:latin typeface="Verdana"/>
                <a:ea typeface="Verdana"/>
                <a:cs typeface="Arial"/>
              </a:rPr>
              <a:t>Standartizētie nodarbināto atlīdzības noteikšanas un aprēķina principi</a:t>
            </a:r>
            <a:endParaRPr lang="lv-LV" sz="2400"/>
          </a:p>
        </p:txBody>
      </p:sp>
      <p:sp>
        <p:nvSpPr>
          <p:cNvPr id="11" name="Teksta vietturis 3">
            <a:extLst>
              <a:ext uri="{FF2B5EF4-FFF2-40B4-BE49-F238E27FC236}">
                <a16:creationId xmlns:a16="http://schemas.microsoft.com/office/drawing/2014/main" id="{AD2168FC-3949-FF1F-E2D4-9EF6988F0D57}"/>
              </a:ext>
            </a:extLst>
          </p:cNvPr>
          <p:cNvSpPr>
            <a:spLocks noGrp="1"/>
          </p:cNvSpPr>
          <p:nvPr>
            <p:ph type="body" sz="quarter" idx="10"/>
          </p:nvPr>
        </p:nvSpPr>
        <p:spPr>
          <a:xfrm>
            <a:off x="4267200" y="6423022"/>
            <a:ext cx="2641600" cy="304800"/>
          </a:xfrm>
        </p:spPr>
        <p:txBody>
          <a:bodyPr/>
          <a:lstStyle/>
          <a:p>
            <a:endParaRPr lang="lv-LV"/>
          </a:p>
        </p:txBody>
      </p:sp>
      <p:sp>
        <p:nvSpPr>
          <p:cNvPr id="12" name="Slaida numura vietturis 5">
            <a:extLst>
              <a:ext uri="{FF2B5EF4-FFF2-40B4-BE49-F238E27FC236}">
                <a16:creationId xmlns:a16="http://schemas.microsoft.com/office/drawing/2014/main" id="{44ABC415-2AB7-E4A2-680D-10DCFA75BD0F}"/>
              </a:ext>
            </a:extLst>
          </p:cNvPr>
          <p:cNvSpPr txBox="1">
            <a:spLocks/>
          </p:cNvSpPr>
          <p:nvPr/>
        </p:nvSpPr>
        <p:spPr>
          <a:xfrm>
            <a:off x="11214942"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2</a:t>
            </a:fld>
            <a:endParaRPr lang="en-US" altLang="lv-LV"/>
          </a:p>
        </p:txBody>
      </p:sp>
      <p:sp>
        <p:nvSpPr>
          <p:cNvPr id="13" name="Slaida numura vietturis 5">
            <a:extLst>
              <a:ext uri="{FF2B5EF4-FFF2-40B4-BE49-F238E27FC236}">
                <a16:creationId xmlns:a16="http://schemas.microsoft.com/office/drawing/2014/main" id="{07B227FB-5908-6155-F21D-8D948F6769E0}"/>
              </a:ext>
            </a:extLst>
          </p:cNvPr>
          <p:cNvSpPr txBox="1">
            <a:spLocks/>
          </p:cNvSpPr>
          <p:nvPr/>
        </p:nvSpPr>
        <p:spPr bwMode="auto">
          <a:xfrm>
            <a:off x="11214942" y="6324600"/>
            <a:ext cx="406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fld id="{4995712E-B317-4099-86F7-456777C9D865}" type="slidenum">
              <a:rPr lang="en-US" altLang="lv-LV" smtClean="0"/>
              <a:pPr/>
              <a:t>2</a:t>
            </a:fld>
            <a:endParaRPr lang="en-US" altLang="lv-LV"/>
          </a:p>
        </p:txBody>
      </p:sp>
      <p:sp>
        <p:nvSpPr>
          <p:cNvPr id="14" name="Taisnstūris 13">
            <a:extLst>
              <a:ext uri="{FF2B5EF4-FFF2-40B4-BE49-F238E27FC236}">
                <a16:creationId xmlns:a16="http://schemas.microsoft.com/office/drawing/2014/main" id="{95753299-50C5-9B5E-1917-3C1BBD7A60CB}"/>
              </a:ext>
            </a:extLst>
          </p:cNvPr>
          <p:cNvSpPr/>
          <p:nvPr/>
        </p:nvSpPr>
        <p:spPr>
          <a:xfrm>
            <a:off x="2573102" y="1851025"/>
            <a:ext cx="9618898" cy="5006975"/>
          </a:xfrm>
          <a:prstGeom prst="rect">
            <a:avLst/>
          </a:prstGeom>
          <a:solidFill>
            <a:srgbClr val="DEDEDE"/>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hangingPunct="1">
              <a:defRPr/>
            </a:pPr>
            <a:endParaRPr lang="lv-LV" b="1"/>
          </a:p>
          <a:p>
            <a:pPr algn="ctr" eaLnBrk="1" hangingPunct="1">
              <a:defRPr/>
            </a:pPr>
            <a:endParaRPr lang="lv-LV" sz="1800">
              <a:cs typeface="Times New Roman"/>
            </a:endParaRPr>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cs typeface="Times New Roman"/>
            </a:endParaRPr>
          </a:p>
          <a:p>
            <a:pPr algn="ctr" eaLnBrk="1" hangingPunct="1">
              <a:defRPr/>
            </a:pPr>
            <a:endParaRPr lang="lv-LV" sz="1800">
              <a:cs typeface="Times New Roman"/>
            </a:endParaRPr>
          </a:p>
        </p:txBody>
      </p:sp>
      <p:sp>
        <p:nvSpPr>
          <p:cNvPr id="15" name="Taisnstūris ar noapaļotiem stūriem 10">
            <a:extLst>
              <a:ext uri="{FF2B5EF4-FFF2-40B4-BE49-F238E27FC236}">
                <a16:creationId xmlns:a16="http://schemas.microsoft.com/office/drawing/2014/main" id="{1404ECE0-30E0-80BC-5A7C-7180DC8A1BBB}"/>
              </a:ext>
            </a:extLst>
          </p:cNvPr>
          <p:cNvSpPr/>
          <p:nvPr/>
        </p:nvSpPr>
        <p:spPr>
          <a:xfrm>
            <a:off x="8241015" y="3556356"/>
            <a:ext cx="2107560" cy="537701"/>
          </a:xfrm>
          <a:prstGeom prst="round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r>
              <a:rPr lang="lv-LV" sz="1800" b="1">
                <a:solidFill>
                  <a:srgbClr val="001B6C"/>
                </a:solidFill>
                <a:latin typeface="+mn-lt"/>
              </a:rPr>
              <a:t>Vienoti</a:t>
            </a:r>
            <a:endParaRPr lang="lv-LV" sz="1800" b="1">
              <a:latin typeface="+mn-lt"/>
              <a:ea typeface="Verdana"/>
              <a:cs typeface="Times New Roman"/>
            </a:endParaRPr>
          </a:p>
        </p:txBody>
      </p:sp>
      <p:sp>
        <p:nvSpPr>
          <p:cNvPr id="16" name="Taisnstūris ar noapaļotiem stūriem 10">
            <a:extLst>
              <a:ext uri="{FF2B5EF4-FFF2-40B4-BE49-F238E27FC236}">
                <a16:creationId xmlns:a16="http://schemas.microsoft.com/office/drawing/2014/main" id="{039DD019-11B2-DE12-A66A-8E118E26E482}"/>
              </a:ext>
            </a:extLst>
          </p:cNvPr>
          <p:cNvSpPr/>
          <p:nvPr/>
        </p:nvSpPr>
        <p:spPr>
          <a:xfrm>
            <a:off x="4127500" y="2955073"/>
            <a:ext cx="2305194" cy="2582128"/>
          </a:xfrm>
          <a:prstGeom prst="roundRect">
            <a:avLst/>
          </a:prstGeom>
          <a:solidFill>
            <a:schemeClr val="bg1"/>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r>
              <a:rPr lang="lv-LV" sz="2000" b="1">
                <a:solidFill>
                  <a:srgbClr val="001B6C"/>
                </a:solidFill>
              </a:rPr>
              <a:t>Atlīdzības likuma piemērošanas principi</a:t>
            </a:r>
          </a:p>
        </p:txBody>
      </p:sp>
      <p:sp>
        <p:nvSpPr>
          <p:cNvPr id="20" name="Bultiņa: uz leju 19">
            <a:extLst>
              <a:ext uri="{FF2B5EF4-FFF2-40B4-BE49-F238E27FC236}">
                <a16:creationId xmlns:a16="http://schemas.microsoft.com/office/drawing/2014/main" id="{602CD9CC-F661-2C03-FB5F-76772E27ED53}"/>
              </a:ext>
            </a:extLst>
          </p:cNvPr>
          <p:cNvSpPr/>
          <p:nvPr/>
        </p:nvSpPr>
        <p:spPr>
          <a:xfrm rot="16200000">
            <a:off x="7073681" y="3374358"/>
            <a:ext cx="431682" cy="901700"/>
          </a:xfrm>
          <a:prstGeom prst="downArrow">
            <a:avLst/>
          </a:prstGeom>
          <a:solidFill>
            <a:schemeClr val="bg1"/>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2" name="Bultiņa: uz leju 21">
            <a:extLst>
              <a:ext uri="{FF2B5EF4-FFF2-40B4-BE49-F238E27FC236}">
                <a16:creationId xmlns:a16="http://schemas.microsoft.com/office/drawing/2014/main" id="{D669863E-470A-6584-D239-026103B1A70E}"/>
              </a:ext>
            </a:extLst>
          </p:cNvPr>
          <p:cNvSpPr/>
          <p:nvPr/>
        </p:nvSpPr>
        <p:spPr>
          <a:xfrm rot="16200000">
            <a:off x="7073681" y="4117668"/>
            <a:ext cx="431682" cy="901700"/>
          </a:xfrm>
          <a:prstGeom prst="downArrow">
            <a:avLst/>
          </a:prstGeom>
          <a:solidFill>
            <a:schemeClr val="bg1"/>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4" name="Taisnstūris ar noapaļotiem stūriem 10">
            <a:extLst>
              <a:ext uri="{FF2B5EF4-FFF2-40B4-BE49-F238E27FC236}">
                <a16:creationId xmlns:a16="http://schemas.microsoft.com/office/drawing/2014/main" id="{6C01C73D-DC99-E794-D904-EA2F9E06F9E0}"/>
              </a:ext>
            </a:extLst>
          </p:cNvPr>
          <p:cNvSpPr/>
          <p:nvPr/>
        </p:nvSpPr>
        <p:spPr>
          <a:xfrm>
            <a:off x="8241015" y="4299666"/>
            <a:ext cx="2107560" cy="537701"/>
          </a:xfrm>
          <a:prstGeom prst="round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r>
              <a:rPr lang="lv-LV" sz="1800" b="1">
                <a:solidFill>
                  <a:srgbClr val="001B6C"/>
                </a:solidFill>
                <a:ea typeface="Verdana"/>
                <a:cs typeface="Times New Roman"/>
              </a:rPr>
              <a:t>Standartizēti</a:t>
            </a:r>
            <a:endParaRPr lang="lv-LV" sz="1800" b="1">
              <a:latin typeface="+mn-lt"/>
              <a:ea typeface="Verdana"/>
              <a:cs typeface="Times New Roman"/>
            </a:endParaRPr>
          </a:p>
        </p:txBody>
      </p:sp>
    </p:spTree>
    <p:extLst>
      <p:ext uri="{BB962C8B-B14F-4D97-AF65-F5344CB8AC3E}">
        <p14:creationId xmlns:p14="http://schemas.microsoft.com/office/powerpoint/2010/main" val="3149800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a vietturis 3">
            <a:extLst>
              <a:ext uri="{FF2B5EF4-FFF2-40B4-BE49-F238E27FC236}">
                <a16:creationId xmlns:a16="http://schemas.microsoft.com/office/drawing/2014/main" id="{7E73D193-1376-5128-E418-5F9D627EBE30}"/>
              </a:ext>
            </a:extLst>
          </p:cNvPr>
          <p:cNvSpPr>
            <a:spLocks noGrp="1"/>
          </p:cNvSpPr>
          <p:nvPr>
            <p:ph type="body" sz="quarter" idx="10"/>
          </p:nvPr>
        </p:nvSpPr>
        <p:spPr>
          <a:xfrm>
            <a:off x="4267200" y="6423022"/>
            <a:ext cx="2641600" cy="304800"/>
          </a:xfrm>
        </p:spPr>
        <p:txBody>
          <a:bodyPr/>
          <a:lstStyle/>
          <a:p>
            <a:endParaRPr lang="lv-LV"/>
          </a:p>
        </p:txBody>
      </p:sp>
      <p:sp>
        <p:nvSpPr>
          <p:cNvPr id="6" name="Slaida numura vietturis 5">
            <a:extLst>
              <a:ext uri="{FF2B5EF4-FFF2-40B4-BE49-F238E27FC236}">
                <a16:creationId xmlns:a16="http://schemas.microsoft.com/office/drawing/2014/main" id="{501CDA05-95AE-A5BB-BF14-6758B46B24AB}"/>
              </a:ext>
            </a:extLst>
          </p:cNvPr>
          <p:cNvSpPr>
            <a:spLocks noGrp="1"/>
          </p:cNvSpPr>
          <p:nvPr>
            <p:ph type="sldNum" sz="quarter" idx="13"/>
          </p:nvPr>
        </p:nvSpPr>
        <p:spPr>
          <a:xfrm>
            <a:off x="12192000" y="6423022"/>
            <a:ext cx="406400" cy="304800"/>
          </a:xfrm>
        </p:spPr>
        <p:txBody>
          <a:bodyPr/>
          <a:lstStyle/>
          <a:p>
            <a:pPr>
              <a:defRPr/>
            </a:pPr>
            <a:fld id="{F4F8D1E0-BA0E-4823-BBAF-9B78F8F9B118}" type="slidenum">
              <a:rPr lang="en-US" altLang="lv-LV" smtClean="0"/>
              <a:pPr>
                <a:defRPr/>
              </a:pPr>
              <a:t>3</a:t>
            </a:fld>
            <a:endParaRPr lang="en-US" altLang="lv-LV"/>
          </a:p>
        </p:txBody>
      </p:sp>
      <p:sp>
        <p:nvSpPr>
          <p:cNvPr id="7" name="Slaida numura vietturis 5">
            <a:extLst>
              <a:ext uri="{FF2B5EF4-FFF2-40B4-BE49-F238E27FC236}">
                <a16:creationId xmlns:a16="http://schemas.microsoft.com/office/drawing/2014/main" id="{9B01CBFA-BAEE-72A6-5F1A-FB42CB682169}"/>
              </a:ext>
            </a:extLst>
          </p:cNvPr>
          <p:cNvSpPr txBox="1">
            <a:spLocks/>
          </p:cNvSpPr>
          <p:nvPr/>
        </p:nvSpPr>
        <p:spPr>
          <a:xfrm>
            <a:off x="11214942"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3</a:t>
            </a:fld>
            <a:endParaRPr lang="en-US" altLang="lv-LV"/>
          </a:p>
        </p:txBody>
      </p:sp>
      <p:sp>
        <p:nvSpPr>
          <p:cNvPr id="8" name="Slaida numura vietturis 5">
            <a:extLst>
              <a:ext uri="{FF2B5EF4-FFF2-40B4-BE49-F238E27FC236}">
                <a16:creationId xmlns:a16="http://schemas.microsoft.com/office/drawing/2014/main" id="{AA69849A-7909-5293-3490-60A47F8E7B44}"/>
              </a:ext>
            </a:extLst>
          </p:cNvPr>
          <p:cNvSpPr txBox="1">
            <a:spLocks/>
          </p:cNvSpPr>
          <p:nvPr/>
        </p:nvSpPr>
        <p:spPr bwMode="auto">
          <a:xfrm>
            <a:off x="11214942" y="6324600"/>
            <a:ext cx="406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fld id="{4995712E-B317-4099-86F7-456777C9D865}" type="slidenum">
              <a:rPr lang="en-US" altLang="lv-LV" smtClean="0"/>
              <a:pPr/>
              <a:t>3</a:t>
            </a:fld>
            <a:endParaRPr lang="en-US" altLang="lv-LV"/>
          </a:p>
        </p:txBody>
      </p:sp>
      <p:sp>
        <p:nvSpPr>
          <p:cNvPr id="9" name="Taisnstūris 8">
            <a:extLst>
              <a:ext uri="{FF2B5EF4-FFF2-40B4-BE49-F238E27FC236}">
                <a16:creationId xmlns:a16="http://schemas.microsoft.com/office/drawing/2014/main" id="{FDB34532-96B4-C2EC-ABBD-38E65ED4454D}"/>
              </a:ext>
            </a:extLst>
          </p:cNvPr>
          <p:cNvSpPr/>
          <p:nvPr/>
        </p:nvSpPr>
        <p:spPr>
          <a:xfrm>
            <a:off x="2360517" y="1876425"/>
            <a:ext cx="9831483" cy="5006975"/>
          </a:xfrm>
          <a:prstGeom prst="rect">
            <a:avLst/>
          </a:prstGeom>
          <a:solidFill>
            <a:srgbClr val="DEDEDE"/>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hangingPunct="1">
              <a:defRPr/>
            </a:pPr>
            <a:endParaRPr lang="lv-LV" b="1"/>
          </a:p>
          <a:p>
            <a:pPr algn="ctr" eaLnBrk="1" hangingPunct="1">
              <a:defRPr/>
            </a:pPr>
            <a:endParaRPr lang="lv-LV" sz="1800">
              <a:cs typeface="Times New Roman"/>
            </a:endParaRPr>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cs typeface="Times New Roman"/>
            </a:endParaRPr>
          </a:p>
          <a:p>
            <a:pPr algn="ctr" eaLnBrk="1" hangingPunct="1">
              <a:defRPr/>
            </a:pPr>
            <a:endParaRPr lang="lv-LV" sz="1800">
              <a:cs typeface="Times New Roman"/>
            </a:endParaRPr>
          </a:p>
        </p:txBody>
      </p:sp>
      <p:sp>
        <p:nvSpPr>
          <p:cNvPr id="14" name="Taisnstūris ar noapaļotiem stūriem 10">
            <a:extLst>
              <a:ext uri="{FF2B5EF4-FFF2-40B4-BE49-F238E27FC236}">
                <a16:creationId xmlns:a16="http://schemas.microsoft.com/office/drawing/2014/main" id="{3FFCE7EE-8D00-001B-B742-7F38B9B9AAB5}"/>
              </a:ext>
            </a:extLst>
          </p:cNvPr>
          <p:cNvSpPr/>
          <p:nvPr/>
        </p:nvSpPr>
        <p:spPr>
          <a:xfrm>
            <a:off x="4972050" y="5056644"/>
            <a:ext cx="6718301" cy="1026651"/>
          </a:xfrm>
          <a:prstGeom prst="roundRect">
            <a:avLst/>
          </a:prstGeom>
          <a:solidFill>
            <a:schemeClr val="bg1"/>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285750" indent="-285750" algn="r">
              <a:buFont typeface="Arial" panose="020B0604020202020204" pitchFamily="34" charset="0"/>
              <a:buChar char="•"/>
            </a:pPr>
            <a:r>
              <a:rPr lang="lv-LV" sz="1800">
                <a:solidFill>
                  <a:srgbClr val="001B6C"/>
                </a:solidFill>
                <a:latin typeface="+mn-lt"/>
              </a:rPr>
              <a:t>Veikt izmaiņas iekšējos normatīvajos aktos (ja attiecināms).</a:t>
            </a:r>
          </a:p>
          <a:p>
            <a:pPr marL="285750" indent="-285750" algn="r">
              <a:buFont typeface="Arial" panose="020B0604020202020204" pitchFamily="34" charset="0"/>
              <a:buChar char="•"/>
            </a:pPr>
            <a:r>
              <a:rPr lang="lv-LV" sz="1800">
                <a:solidFill>
                  <a:srgbClr val="001B6C"/>
                </a:solidFill>
                <a:latin typeface="+mn-lt"/>
              </a:rPr>
              <a:t>Informēt darbiniekus (ja nepieciešams).</a:t>
            </a:r>
            <a:endParaRPr lang="lv-LV" sz="1800">
              <a:latin typeface="+mn-lt"/>
              <a:ea typeface="Verdana"/>
              <a:cs typeface="Times New Roman"/>
            </a:endParaRPr>
          </a:p>
        </p:txBody>
      </p:sp>
      <p:sp>
        <p:nvSpPr>
          <p:cNvPr id="15" name="Virsraksts 1">
            <a:extLst>
              <a:ext uri="{FF2B5EF4-FFF2-40B4-BE49-F238E27FC236}">
                <a16:creationId xmlns:a16="http://schemas.microsoft.com/office/drawing/2014/main" id="{519AF77E-E9E9-BA2F-790B-38593F8FCCF5}"/>
              </a:ext>
            </a:extLst>
          </p:cNvPr>
          <p:cNvSpPr>
            <a:spLocks noGrp="1"/>
          </p:cNvSpPr>
          <p:nvPr>
            <p:ph type="title"/>
          </p:nvPr>
        </p:nvSpPr>
        <p:spPr>
          <a:xfrm>
            <a:off x="2888391" y="542357"/>
            <a:ext cx="6556663" cy="1036642"/>
          </a:xfrm>
        </p:spPr>
        <p:txBody>
          <a:bodyPr>
            <a:normAutofit/>
          </a:bodyPr>
          <a:lstStyle/>
          <a:p>
            <a:r>
              <a:rPr lang="lv-LV" altLang="pl-PL" sz="2400">
                <a:solidFill>
                  <a:srgbClr val="001B6C"/>
                </a:solidFill>
                <a:uFill>
                  <a:solidFill>
                    <a:srgbClr val="E57100"/>
                  </a:solidFill>
                </a:uFill>
                <a:latin typeface="Verdana"/>
                <a:ea typeface="Verdana"/>
                <a:cs typeface="Arial"/>
              </a:rPr>
              <a:t>S</a:t>
            </a:r>
            <a:r>
              <a:rPr lang="lv-LV" altLang="pl-PL" sz="2400" b="1">
                <a:solidFill>
                  <a:srgbClr val="001B6C"/>
                </a:solidFill>
                <a:uFill>
                  <a:solidFill>
                    <a:srgbClr val="E57100"/>
                  </a:solidFill>
                </a:uFill>
                <a:latin typeface="Verdana"/>
                <a:ea typeface="Verdana"/>
                <a:cs typeface="Arial"/>
              </a:rPr>
              <a:t>tandartizētie nodarbināto atlīdzības noteikšanas un aprēķina principi</a:t>
            </a:r>
            <a:endParaRPr lang="lv-LV" sz="2400"/>
          </a:p>
        </p:txBody>
      </p:sp>
      <p:pic>
        <p:nvPicPr>
          <p:cNvPr id="16" name="Picture 2">
            <a:extLst>
              <a:ext uri="{FF2B5EF4-FFF2-40B4-BE49-F238E27FC236}">
                <a16:creationId xmlns:a16="http://schemas.microsoft.com/office/drawing/2014/main" id="{0A4DAAFF-DAB6-4C56-4B74-5C4ECECCBF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
        <p:nvSpPr>
          <p:cNvPr id="17" name="Taisnstūris ar noapaļotiem stūriem 10">
            <a:extLst>
              <a:ext uri="{FF2B5EF4-FFF2-40B4-BE49-F238E27FC236}">
                <a16:creationId xmlns:a16="http://schemas.microsoft.com/office/drawing/2014/main" id="{29B808E6-303E-232E-3514-93CB5B80A71C}"/>
              </a:ext>
            </a:extLst>
          </p:cNvPr>
          <p:cNvSpPr/>
          <p:nvPr/>
        </p:nvSpPr>
        <p:spPr>
          <a:xfrm>
            <a:off x="3100389" y="2287673"/>
            <a:ext cx="8589962" cy="1646333"/>
          </a:xfrm>
          <a:prstGeom prst="roundRect">
            <a:avLst/>
          </a:prstGeom>
          <a:solidFill>
            <a:schemeClr val="bg1"/>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r>
              <a:rPr lang="lv-LV" sz="1600" b="1">
                <a:solidFill>
                  <a:srgbClr val="001B6C"/>
                </a:solidFill>
                <a:latin typeface="+mn-lt"/>
              </a:rPr>
              <a:t>Redzot dažādo praksi, sadarbībā ar Valsts kanceleju ir </a:t>
            </a:r>
            <a:r>
              <a:rPr lang="lv-LV" sz="1600" b="1">
                <a:solidFill>
                  <a:schemeClr val="accent4"/>
                </a:solidFill>
                <a:latin typeface="+mn-lt"/>
              </a:rPr>
              <a:t>standartizēti nosacījumi</a:t>
            </a:r>
            <a:r>
              <a:rPr lang="lv-LV" sz="1600" b="1">
                <a:solidFill>
                  <a:srgbClr val="001B6C"/>
                </a:solidFill>
                <a:latin typeface="+mn-lt"/>
              </a:rPr>
              <a:t>. Tie iestrādāti:</a:t>
            </a:r>
          </a:p>
          <a:p>
            <a:endParaRPr lang="lv-LV" sz="1600" b="1">
              <a:solidFill>
                <a:srgbClr val="001B6C"/>
              </a:solidFill>
              <a:latin typeface="+mn-lt"/>
            </a:endParaRPr>
          </a:p>
          <a:p>
            <a:pPr marL="285750" indent="-285750">
              <a:buFont typeface="Arial" panose="020B0604020202020204" pitchFamily="34" charset="0"/>
              <a:buChar char="•"/>
            </a:pPr>
            <a:r>
              <a:rPr lang="lv-LV" sz="1600" b="1">
                <a:solidFill>
                  <a:srgbClr val="001B6C"/>
                </a:solidFill>
              </a:rPr>
              <a:t>Procesa aprakstos: </a:t>
            </a:r>
            <a:r>
              <a:rPr lang="lv-LV" sz="1600">
                <a:solidFill>
                  <a:srgbClr val="001B6C"/>
                </a:solidFill>
                <a:hlinkClick r:id="rId3">
                  <a:extLst>
                    <a:ext uri="{A12FA001-AC4F-418D-AE19-62706E023703}">
                      <ahyp:hlinkClr xmlns:ahyp="http://schemas.microsoft.com/office/drawing/2018/hyperlinkcolor" val="tx"/>
                    </a:ext>
                  </a:extLst>
                </a:hlinkClick>
              </a:rPr>
              <a:t>Personāla lietvedības procesu apraksts | Personāla lietvedības procesu apraksts | Valsts kase</a:t>
            </a:r>
            <a:endParaRPr lang="lv-LV" sz="1600">
              <a:solidFill>
                <a:srgbClr val="001B6C"/>
              </a:solidFill>
            </a:endParaRPr>
          </a:p>
          <a:p>
            <a:pPr marL="285750" indent="-285750">
              <a:buFont typeface="Arial" panose="020B0604020202020204" pitchFamily="34" charset="0"/>
              <a:buChar char="•"/>
            </a:pPr>
            <a:r>
              <a:rPr lang="lv-LV" sz="1600" b="1">
                <a:solidFill>
                  <a:srgbClr val="001B6C"/>
                </a:solidFill>
              </a:rPr>
              <a:t>RVS </a:t>
            </a:r>
            <a:r>
              <a:rPr lang="lv-LV" sz="1600" b="1" err="1">
                <a:solidFill>
                  <a:srgbClr val="001B6C"/>
                </a:solidFill>
              </a:rPr>
              <a:t>Horizon</a:t>
            </a:r>
            <a:r>
              <a:rPr lang="lv-LV" sz="1600" b="1">
                <a:solidFill>
                  <a:srgbClr val="001B6C"/>
                </a:solidFill>
              </a:rPr>
              <a:t> projektējumā un konfigurācijā: </a:t>
            </a:r>
            <a:r>
              <a:rPr lang="lv-LV" sz="1600" err="1">
                <a:solidFill>
                  <a:srgbClr val="001B6C"/>
                </a:solidFill>
                <a:hlinkClick r:id="rId4">
                  <a:extLst>
                    <a:ext uri="{A12FA001-AC4F-418D-AE19-62706E023703}">
                      <ahyp:hlinkClr xmlns:ahyp="http://schemas.microsoft.com/office/drawing/2018/hyperlinkcolor" val="tx"/>
                    </a:ext>
                  </a:extLst>
                </a:hlinkClick>
              </a:rPr>
              <a:t>Wiki</a:t>
            </a:r>
            <a:r>
              <a:rPr lang="lv-LV" sz="1600">
                <a:solidFill>
                  <a:srgbClr val="001B6C"/>
                </a:solidFill>
                <a:hlinkClick r:id="rId4">
                  <a:extLst>
                    <a:ext uri="{A12FA001-AC4F-418D-AE19-62706E023703}">
                      <ahyp:hlinkClr xmlns:ahyp="http://schemas.microsoft.com/office/drawing/2018/hyperlinkcolor" val="tx"/>
                    </a:ext>
                  </a:extLst>
                </a:hlinkClick>
              </a:rPr>
              <a:t> - </a:t>
            </a:r>
            <a:r>
              <a:rPr lang="lv-LV" sz="1600" err="1">
                <a:solidFill>
                  <a:srgbClr val="001B6C"/>
                </a:solidFill>
                <a:hlinkClick r:id="rId4">
                  <a:extLst>
                    <a:ext uri="{A12FA001-AC4F-418D-AE19-62706E023703}">
                      <ahyp:hlinkClr xmlns:ahyp="http://schemas.microsoft.com/office/drawing/2018/hyperlinkcolor" val="tx"/>
                    </a:ext>
                  </a:extLst>
                </a:hlinkClick>
              </a:rPr>
              <a:t>vpc-wiki</a:t>
            </a:r>
            <a:r>
              <a:rPr lang="lv-LV" sz="1600">
                <a:solidFill>
                  <a:srgbClr val="001B6C"/>
                </a:solidFill>
                <a:hlinkClick r:id="rId4">
                  <a:extLst>
                    <a:ext uri="{A12FA001-AC4F-418D-AE19-62706E023703}">
                      <ahyp:hlinkClr xmlns:ahyp="http://schemas.microsoft.com/office/drawing/2018/hyperlinkcolor" val="tx"/>
                    </a:ext>
                  </a:extLst>
                </a:hlinkClick>
              </a:rPr>
              <a:t> - Projektu portfelis</a:t>
            </a:r>
            <a:endParaRPr lang="lv-LV" sz="1600">
              <a:solidFill>
                <a:srgbClr val="001B6C"/>
              </a:solidFill>
            </a:endParaRPr>
          </a:p>
        </p:txBody>
      </p:sp>
      <p:sp>
        <p:nvSpPr>
          <p:cNvPr id="18" name="Ovāls 17">
            <a:extLst>
              <a:ext uri="{FF2B5EF4-FFF2-40B4-BE49-F238E27FC236}">
                <a16:creationId xmlns:a16="http://schemas.microsoft.com/office/drawing/2014/main" id="{40006F65-1950-2C7C-9BB6-5E3A58FEC10C}"/>
              </a:ext>
            </a:extLst>
          </p:cNvPr>
          <p:cNvSpPr/>
          <p:nvPr/>
        </p:nvSpPr>
        <p:spPr>
          <a:xfrm>
            <a:off x="3533537" y="4457700"/>
            <a:ext cx="2169462" cy="2019300"/>
          </a:xfrm>
          <a:prstGeom prst="ellipse">
            <a:avLst/>
          </a:prstGeom>
          <a:solidFill>
            <a:srgbClr val="E57100"/>
          </a:solidFill>
          <a:ln>
            <a:solidFill>
              <a:srgbClr val="E571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1600" b="1">
                <a:solidFill>
                  <a:schemeClr val="bg1"/>
                </a:solidFill>
                <a:latin typeface="+mn-lt"/>
              </a:rPr>
              <a:t>Informatīvā semināra rezultātā iestādēm nepieciešams:</a:t>
            </a:r>
          </a:p>
        </p:txBody>
      </p:sp>
    </p:spTree>
    <p:extLst>
      <p:ext uri="{BB962C8B-B14F-4D97-AF65-F5344CB8AC3E}">
        <p14:creationId xmlns:p14="http://schemas.microsoft.com/office/powerpoint/2010/main" val="355585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AF235341-E517-B3C5-AA19-1E2C367E5E42}"/>
              </a:ext>
            </a:extLst>
          </p:cNvPr>
          <p:cNvSpPr>
            <a:spLocks noGrp="1"/>
          </p:cNvSpPr>
          <p:nvPr>
            <p:ph type="title"/>
          </p:nvPr>
        </p:nvSpPr>
        <p:spPr>
          <a:xfrm>
            <a:off x="3195638" y="441903"/>
            <a:ext cx="6954982" cy="1227575"/>
          </a:xfrm>
        </p:spPr>
        <p:txBody>
          <a:bodyPr>
            <a:normAutofit fontScale="90000"/>
          </a:bodyPr>
          <a:lstStyle/>
          <a:p>
            <a:r>
              <a:rPr lang="lv-LV" sz="2700">
                <a:solidFill>
                  <a:srgbClr val="001B6C"/>
                </a:solidFill>
                <a:latin typeface="Verdana"/>
                <a:ea typeface="Verdana"/>
              </a:rPr>
              <a:t>1. Vispārīgi principi informācijas/ dokumentu apritē un Nodarbināto informēšanā</a:t>
            </a:r>
            <a:br>
              <a:rPr lang="lv-LV" sz="1800">
                <a:solidFill>
                  <a:schemeClr val="accent1"/>
                </a:solidFill>
              </a:rPr>
            </a:br>
            <a:endParaRPr lang="lv-LV"/>
          </a:p>
        </p:txBody>
      </p:sp>
      <p:sp>
        <p:nvSpPr>
          <p:cNvPr id="4" name="Teksta vietturis 3">
            <a:extLst>
              <a:ext uri="{FF2B5EF4-FFF2-40B4-BE49-F238E27FC236}">
                <a16:creationId xmlns:a16="http://schemas.microsoft.com/office/drawing/2014/main" id="{372C7B81-DA0A-6931-E432-DD3F61F1AF23}"/>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68FC5767-8AE1-3EE7-D236-2E3050DB40E0}"/>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3C6C99DD-512A-75BD-D086-B5AACB46893E}"/>
              </a:ext>
            </a:extLst>
          </p:cNvPr>
          <p:cNvSpPr>
            <a:spLocks noGrp="1"/>
          </p:cNvSpPr>
          <p:nvPr>
            <p:ph type="sldNum" sz="quarter" idx="13"/>
          </p:nvPr>
        </p:nvSpPr>
        <p:spPr/>
        <p:txBody>
          <a:bodyPr/>
          <a:lstStyle/>
          <a:p>
            <a:pPr>
              <a:defRPr/>
            </a:pPr>
            <a:fld id="{F4F8D1E0-BA0E-4823-BBAF-9B78F8F9B118}" type="slidenum">
              <a:rPr lang="en-US" altLang="lv-LV" smtClean="0"/>
              <a:pPr>
                <a:defRPr/>
              </a:pPr>
              <a:t>4</a:t>
            </a:fld>
            <a:endParaRPr lang="en-US" altLang="lv-LV"/>
          </a:p>
        </p:txBody>
      </p:sp>
      <p:sp>
        <p:nvSpPr>
          <p:cNvPr id="7" name="Slaida numura vietturis 5">
            <a:extLst>
              <a:ext uri="{FF2B5EF4-FFF2-40B4-BE49-F238E27FC236}">
                <a16:creationId xmlns:a16="http://schemas.microsoft.com/office/drawing/2014/main" id="{19DE7D39-F77E-4CB8-0811-C5085964DADC}"/>
              </a:ext>
            </a:extLst>
          </p:cNvPr>
          <p:cNvSpPr txBox="1">
            <a:spLocks/>
          </p:cNvSpPr>
          <p:nvPr/>
        </p:nvSpPr>
        <p:spPr bwMode="auto">
          <a:xfrm>
            <a:off x="11379200" y="6324600"/>
            <a:ext cx="406400" cy="3048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fld id="{4995712E-B317-4099-86F7-456777C9D865}" type="slidenum">
              <a:rPr lang="en-US" altLang="lv-LV" smtClean="0"/>
              <a:pPr/>
              <a:t>4</a:t>
            </a:fld>
            <a:endParaRPr lang="en-US" altLang="lv-LV"/>
          </a:p>
        </p:txBody>
      </p:sp>
      <p:sp>
        <p:nvSpPr>
          <p:cNvPr id="8" name="Taisnstūris 7">
            <a:extLst>
              <a:ext uri="{FF2B5EF4-FFF2-40B4-BE49-F238E27FC236}">
                <a16:creationId xmlns:a16="http://schemas.microsoft.com/office/drawing/2014/main" id="{3CF439E2-E58A-CA17-16F4-AA37431B505B}"/>
              </a:ext>
            </a:extLst>
          </p:cNvPr>
          <p:cNvSpPr/>
          <p:nvPr/>
        </p:nvSpPr>
        <p:spPr>
          <a:xfrm>
            <a:off x="2360517" y="1851025"/>
            <a:ext cx="9831483" cy="5006975"/>
          </a:xfrm>
          <a:prstGeom prst="rect">
            <a:avLst/>
          </a:prstGeom>
          <a:solidFill>
            <a:srgbClr val="DEDEDE"/>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eaLnBrk="1" hangingPunct="1">
              <a:defRPr/>
            </a:pPr>
            <a:endParaRPr lang="lv-LV" b="1"/>
          </a:p>
          <a:p>
            <a:pPr algn="ctr" eaLnBrk="1" hangingPunct="1">
              <a:defRPr/>
            </a:pPr>
            <a:endParaRPr lang="lv-LV" sz="1800">
              <a:cs typeface="Times New Roman"/>
            </a:endParaRPr>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p>
          <a:p>
            <a:pPr algn="ctr" eaLnBrk="1" hangingPunct="1">
              <a:defRPr/>
            </a:pPr>
            <a:endParaRPr lang="lv-LV" sz="1800">
              <a:cs typeface="Times New Roman"/>
            </a:endParaRPr>
          </a:p>
          <a:p>
            <a:pPr algn="ctr" eaLnBrk="1" hangingPunct="1">
              <a:defRPr/>
            </a:pPr>
            <a:endParaRPr lang="lv-LV" sz="1800">
              <a:cs typeface="Times New Roman"/>
            </a:endParaRPr>
          </a:p>
        </p:txBody>
      </p:sp>
      <p:sp>
        <p:nvSpPr>
          <p:cNvPr id="14" name="Taisnstūris ar noapaļotiem stūriem 10">
            <a:extLst>
              <a:ext uri="{FF2B5EF4-FFF2-40B4-BE49-F238E27FC236}">
                <a16:creationId xmlns:a16="http://schemas.microsoft.com/office/drawing/2014/main" id="{2483A7A7-B125-8DD1-2BEB-C06985DB51DE}"/>
              </a:ext>
            </a:extLst>
          </p:cNvPr>
          <p:cNvSpPr/>
          <p:nvPr/>
        </p:nvSpPr>
        <p:spPr>
          <a:xfrm>
            <a:off x="3195638" y="2573666"/>
            <a:ext cx="8589962" cy="1026651"/>
          </a:xfrm>
          <a:prstGeom prst="roundRect">
            <a:avLst/>
          </a:prstGeom>
          <a:solidFill>
            <a:schemeClr val="bg1"/>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r>
              <a:rPr lang="lv-LV" sz="1800">
                <a:solidFill>
                  <a:srgbClr val="001B6C"/>
                </a:solidFill>
              </a:rPr>
              <a:t>Jānosaka Nodarbinātajam pienākums iepazīties ar dokumentiem Pašapkalpošanās portālā. </a:t>
            </a:r>
            <a:r>
              <a:rPr lang="lv-LV" sz="1800">
                <a:solidFill>
                  <a:schemeClr val="accent4">
                    <a:lumMod val="75000"/>
                  </a:schemeClr>
                </a:solidFill>
              </a:rPr>
              <a:t>"Pieteikt" un "Apstiprināt" </a:t>
            </a:r>
            <a:r>
              <a:rPr lang="lv-LV" sz="1800">
                <a:solidFill>
                  <a:srgbClr val="001B6C"/>
                </a:solidFill>
              </a:rPr>
              <a:t>pielīdzināms dokumenta parakstīšanai. </a:t>
            </a:r>
            <a:endParaRPr lang="en-US" sz="1800"/>
          </a:p>
        </p:txBody>
      </p:sp>
      <p:sp>
        <p:nvSpPr>
          <p:cNvPr id="15" name="Vienādsānu trīsstūris 14">
            <a:extLst>
              <a:ext uri="{FF2B5EF4-FFF2-40B4-BE49-F238E27FC236}">
                <a16:creationId xmlns:a16="http://schemas.microsoft.com/office/drawing/2014/main" id="{23F027E3-39DA-2C23-AC65-299BEE017FFD}"/>
              </a:ext>
            </a:extLst>
          </p:cNvPr>
          <p:cNvSpPr/>
          <p:nvPr/>
        </p:nvSpPr>
        <p:spPr>
          <a:xfrm rot="5400000">
            <a:off x="2009101" y="2802663"/>
            <a:ext cx="702832" cy="577980"/>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6" name="Vienādsānu trīsstūris 15">
            <a:extLst>
              <a:ext uri="{FF2B5EF4-FFF2-40B4-BE49-F238E27FC236}">
                <a16:creationId xmlns:a16="http://schemas.microsoft.com/office/drawing/2014/main" id="{1DC83AB7-0729-A0C6-98F4-6FDE4B6B1279}"/>
              </a:ext>
            </a:extLst>
          </p:cNvPr>
          <p:cNvSpPr/>
          <p:nvPr/>
        </p:nvSpPr>
        <p:spPr>
          <a:xfrm rot="5400000">
            <a:off x="2027798" y="4155935"/>
            <a:ext cx="702832" cy="577980"/>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7" name="Taisnstūris ar noapaļotiem stūriem 10">
            <a:extLst>
              <a:ext uri="{FF2B5EF4-FFF2-40B4-BE49-F238E27FC236}">
                <a16:creationId xmlns:a16="http://schemas.microsoft.com/office/drawing/2014/main" id="{C97970DA-8C93-A466-9398-44B27D7D4DAE}"/>
              </a:ext>
            </a:extLst>
          </p:cNvPr>
          <p:cNvSpPr/>
          <p:nvPr/>
        </p:nvSpPr>
        <p:spPr>
          <a:xfrm>
            <a:off x="3195638" y="3966965"/>
            <a:ext cx="8589962" cy="1026651"/>
          </a:xfrm>
          <a:prstGeom prst="roundRect">
            <a:avLst/>
          </a:prstGeom>
          <a:solidFill>
            <a:schemeClr val="bg1"/>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r>
              <a:rPr lang="lv-LV" sz="1800">
                <a:solidFill>
                  <a:srgbClr val="001B6C"/>
                </a:solidFill>
              </a:rPr>
              <a:t>Jānosaka Nodarbinātajam pienākums darbā izmantot </a:t>
            </a:r>
            <a:r>
              <a:rPr lang="lv-LV" sz="1800" err="1">
                <a:solidFill>
                  <a:schemeClr val="accent4">
                    <a:lumMod val="75000"/>
                  </a:schemeClr>
                </a:solidFill>
              </a:rPr>
              <a:t>eParakstu</a:t>
            </a:r>
            <a:r>
              <a:rPr lang="lv-LV" sz="1800">
                <a:solidFill>
                  <a:srgbClr val="001B6C"/>
                </a:solidFill>
              </a:rPr>
              <a:t>.</a:t>
            </a:r>
            <a:endParaRPr lang="en-US" sz="1800">
              <a:solidFill>
                <a:srgbClr val="001B6C"/>
              </a:solidFill>
            </a:endParaRPr>
          </a:p>
        </p:txBody>
      </p:sp>
      <p:sp>
        <p:nvSpPr>
          <p:cNvPr id="19" name="Taisnstūris ar noapaļotiem stūriem 10">
            <a:extLst>
              <a:ext uri="{FF2B5EF4-FFF2-40B4-BE49-F238E27FC236}">
                <a16:creationId xmlns:a16="http://schemas.microsoft.com/office/drawing/2014/main" id="{581CD995-DFCD-BD43-18A6-A4BFCADB199B}"/>
              </a:ext>
            </a:extLst>
          </p:cNvPr>
          <p:cNvSpPr/>
          <p:nvPr/>
        </p:nvSpPr>
        <p:spPr>
          <a:xfrm>
            <a:off x="3195638" y="5300964"/>
            <a:ext cx="8589962" cy="1026651"/>
          </a:xfrm>
          <a:prstGeom prst="roundRect">
            <a:avLst/>
          </a:prstGeom>
          <a:solidFill>
            <a:schemeClr val="bg1"/>
          </a:solidFill>
          <a:ln>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anchor="ctr"/>
          <a:lstStyle/>
          <a:p>
            <a:r>
              <a:rPr lang="lv-LV" sz="1800">
                <a:solidFill>
                  <a:srgbClr val="001B6C"/>
                </a:solidFill>
              </a:rPr>
              <a:t>Obligāti nepieciešams Nodarbinātā </a:t>
            </a:r>
            <a:r>
              <a:rPr lang="lv-LV" sz="1800">
                <a:solidFill>
                  <a:schemeClr val="accent4">
                    <a:lumMod val="75000"/>
                  </a:schemeClr>
                </a:solidFill>
              </a:rPr>
              <a:t>apliecinājums </a:t>
            </a:r>
            <a:r>
              <a:rPr lang="lv-LV" sz="1800">
                <a:solidFill>
                  <a:srgbClr val="001B6C"/>
                </a:solidFill>
              </a:rPr>
              <a:t>par iepazīšanos (apstiprinājums) iecelšanas, pārcelšanas, atbrīvošanas un Nodarbinātā situāciju pasliktinošos gadījumos. Apstrīdēšanas termiņš sākas no iepazīšanās brīža. </a:t>
            </a:r>
            <a:endParaRPr lang="en-US" sz="1800">
              <a:solidFill>
                <a:srgbClr val="001B6C"/>
              </a:solidFill>
            </a:endParaRPr>
          </a:p>
        </p:txBody>
      </p:sp>
      <p:sp>
        <p:nvSpPr>
          <p:cNvPr id="20" name="Vienādsānu trīsstūris 19">
            <a:extLst>
              <a:ext uri="{FF2B5EF4-FFF2-40B4-BE49-F238E27FC236}">
                <a16:creationId xmlns:a16="http://schemas.microsoft.com/office/drawing/2014/main" id="{E9A905D7-30D3-D901-E709-91E2301BD2FB}"/>
              </a:ext>
            </a:extLst>
          </p:cNvPr>
          <p:cNvSpPr/>
          <p:nvPr/>
        </p:nvSpPr>
        <p:spPr>
          <a:xfrm rot="5400000">
            <a:off x="2027798" y="5538180"/>
            <a:ext cx="702832" cy="577980"/>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23" name="Attēls 22">
            <a:extLst>
              <a:ext uri="{FF2B5EF4-FFF2-40B4-BE49-F238E27FC236}">
                <a16:creationId xmlns:a16="http://schemas.microsoft.com/office/drawing/2014/main" id="{7CC4BFDF-5C9F-7779-FD1D-A6FE4D82D3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976" y="5367676"/>
            <a:ext cx="1261724" cy="1261724"/>
          </a:xfrm>
          <a:prstGeom prst="rect">
            <a:avLst/>
          </a:prstGeom>
        </p:spPr>
      </p:pic>
      <p:pic>
        <p:nvPicPr>
          <p:cNvPr id="1026" name="Picture 2">
            <a:extLst>
              <a:ext uri="{FF2B5EF4-FFF2-40B4-BE49-F238E27FC236}">
                <a16:creationId xmlns:a16="http://schemas.microsoft.com/office/drawing/2014/main" id="{0039BC42-9FD5-FE4A-76F6-20873E99D6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972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E20B197-5717-80B2-2715-8BC2AF94E55C}"/>
              </a:ext>
            </a:extLst>
          </p:cNvPr>
          <p:cNvSpPr>
            <a:spLocks noGrp="1"/>
          </p:cNvSpPr>
          <p:nvPr>
            <p:ph type="title"/>
          </p:nvPr>
        </p:nvSpPr>
        <p:spPr>
          <a:xfrm>
            <a:off x="3125807" y="463988"/>
            <a:ext cx="6551593" cy="1251777"/>
          </a:xfrm>
        </p:spPr>
        <p:txBody>
          <a:bodyPr>
            <a:normAutofit fontScale="90000"/>
          </a:bodyPr>
          <a:lstStyle/>
          <a:p>
            <a:r>
              <a:rPr lang="lv-LV" sz="2700">
                <a:solidFill>
                  <a:srgbClr val="001B6C"/>
                </a:solidFill>
                <a:latin typeface="Verdana"/>
                <a:ea typeface="Verdana"/>
              </a:rPr>
              <a:t>2. Ar atlīdzību saistīto personāla dokumentu sagatavošanas nosacījumi</a:t>
            </a:r>
            <a:br>
              <a:rPr lang="lv-LV" sz="1800">
                <a:solidFill>
                  <a:schemeClr val="accent1"/>
                </a:solidFill>
                <a:latin typeface="Verdana"/>
                <a:ea typeface="Verdana"/>
                <a:cs typeface="Times New Roman"/>
              </a:rPr>
            </a:br>
            <a:endParaRPr lang="lv-LV"/>
          </a:p>
        </p:txBody>
      </p:sp>
      <p:sp>
        <p:nvSpPr>
          <p:cNvPr id="4" name="Teksta vietturis 3">
            <a:extLst>
              <a:ext uri="{FF2B5EF4-FFF2-40B4-BE49-F238E27FC236}">
                <a16:creationId xmlns:a16="http://schemas.microsoft.com/office/drawing/2014/main" id="{26911B55-112C-196C-249B-E48D97F41728}"/>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82FC1B5D-0AE3-8C0A-CFAA-5C3C42EEC9B5}"/>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E9E67975-1AE3-690E-CFCF-EF39C1210F87}"/>
              </a:ext>
            </a:extLst>
          </p:cNvPr>
          <p:cNvSpPr>
            <a:spLocks noGrp="1"/>
          </p:cNvSpPr>
          <p:nvPr>
            <p:ph type="sldNum" sz="quarter" idx="13"/>
          </p:nvPr>
        </p:nvSpPr>
        <p:spPr/>
        <p:txBody>
          <a:bodyPr/>
          <a:lstStyle/>
          <a:p>
            <a:pPr>
              <a:defRPr/>
            </a:pPr>
            <a:fld id="{F4F8D1E0-BA0E-4823-BBAF-9B78F8F9B118}" type="slidenum">
              <a:rPr lang="en-US" altLang="lv-LV" smtClean="0"/>
              <a:pPr>
                <a:defRPr/>
              </a:pPr>
              <a:t>5</a:t>
            </a:fld>
            <a:endParaRPr lang="en-US" altLang="lv-LV"/>
          </a:p>
        </p:txBody>
      </p:sp>
      <p:sp>
        <p:nvSpPr>
          <p:cNvPr id="7" name="Teksta vietturis 4">
            <a:extLst>
              <a:ext uri="{FF2B5EF4-FFF2-40B4-BE49-F238E27FC236}">
                <a16:creationId xmlns:a16="http://schemas.microsoft.com/office/drawing/2014/main" id="{AD7946DA-9620-9EFB-9646-704858010692}"/>
              </a:ext>
            </a:extLst>
          </p:cNvPr>
          <p:cNvSpPr txBox="1">
            <a:spLocks/>
          </p:cNvSpPr>
          <p:nvPr/>
        </p:nvSpPr>
        <p:spPr bwMode="auto">
          <a:xfrm>
            <a:off x="2699134" y="6324600"/>
            <a:ext cx="81026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703263" rtl="0" eaLnBrk="0" fontAlgn="base" hangingPunct="0">
              <a:spcBef>
                <a:spcPct val="20000"/>
              </a:spcBef>
              <a:spcAft>
                <a:spcPct val="0"/>
              </a:spcAft>
              <a:buFont typeface="Arial" panose="020B0604020202020204" pitchFamily="34" charset="0"/>
              <a:buNone/>
              <a:defRPr sz="75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71500" indent="-219075" algn="l" defTabSz="703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79475" indent="-174625" algn="l" defTabSz="703263"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31900"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584325"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937876"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217"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559"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98"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9pPr>
          </a:lstStyle>
          <a:p>
            <a:r>
              <a:rPr lang="lv-LV">
                <a:latin typeface="Verdana"/>
                <a:ea typeface="Verdana"/>
                <a:hlinkClick r:id="rId2"/>
              </a:rPr>
              <a:t>https://vkase.sharepoint.com/sites/PROJANM/Shared%20Documents/General/Onboarding%20projektu%20faili/Uzdevumi_Iestadem.xlsx?web=1</a:t>
            </a:r>
            <a:r>
              <a:rPr lang="lv-LV">
                <a:latin typeface="Verdana"/>
                <a:ea typeface="Verdana"/>
              </a:rPr>
              <a:t> </a:t>
            </a:r>
            <a:endParaRPr lang="lv-LV"/>
          </a:p>
        </p:txBody>
      </p:sp>
      <p:sp>
        <p:nvSpPr>
          <p:cNvPr id="8" name="Slaida numura vietturis 5">
            <a:extLst>
              <a:ext uri="{FF2B5EF4-FFF2-40B4-BE49-F238E27FC236}">
                <a16:creationId xmlns:a16="http://schemas.microsoft.com/office/drawing/2014/main" id="{BD54589A-8C86-31C7-DC94-B9F1B797C7A0}"/>
              </a:ext>
            </a:extLst>
          </p:cNvPr>
          <p:cNvSpPr txBox="1">
            <a:spLocks/>
          </p:cNvSpPr>
          <p:nvPr/>
        </p:nvSpPr>
        <p:spPr>
          <a:xfrm>
            <a:off x="11379200"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5</a:t>
            </a:fld>
            <a:endParaRPr lang="en-US" altLang="lv-LV"/>
          </a:p>
        </p:txBody>
      </p:sp>
      <p:sp>
        <p:nvSpPr>
          <p:cNvPr id="9" name="Taisnstūris 8">
            <a:extLst>
              <a:ext uri="{FF2B5EF4-FFF2-40B4-BE49-F238E27FC236}">
                <a16:creationId xmlns:a16="http://schemas.microsoft.com/office/drawing/2014/main" id="{24C35419-CA20-E73A-AC99-82105D910F2F}"/>
              </a:ext>
            </a:extLst>
          </p:cNvPr>
          <p:cNvSpPr/>
          <p:nvPr/>
        </p:nvSpPr>
        <p:spPr>
          <a:xfrm>
            <a:off x="2192357" y="1990080"/>
            <a:ext cx="9999643" cy="4867919"/>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aphicFrame>
        <p:nvGraphicFramePr>
          <p:cNvPr id="10" name="Tabula 9">
            <a:extLst>
              <a:ext uri="{FF2B5EF4-FFF2-40B4-BE49-F238E27FC236}">
                <a16:creationId xmlns:a16="http://schemas.microsoft.com/office/drawing/2014/main" id="{171914B9-C0DF-1E59-751B-8FEEA124A81C}"/>
              </a:ext>
            </a:extLst>
          </p:cNvPr>
          <p:cNvGraphicFramePr>
            <a:graphicFrameLocks noGrp="1"/>
          </p:cNvGraphicFramePr>
          <p:nvPr>
            <p:extLst>
              <p:ext uri="{D42A27DB-BD31-4B8C-83A1-F6EECF244321}">
                <p14:modId xmlns:p14="http://schemas.microsoft.com/office/powerpoint/2010/main" val="3874623452"/>
              </p:ext>
            </p:extLst>
          </p:nvPr>
        </p:nvGraphicFramePr>
        <p:xfrm>
          <a:off x="2530627" y="2224238"/>
          <a:ext cx="9492866" cy="3914255"/>
        </p:xfrm>
        <a:graphic>
          <a:graphicData uri="http://schemas.openxmlformats.org/drawingml/2006/table">
            <a:tbl>
              <a:tblPr firstRow="1" bandRow="1">
                <a:tableStyleId>{5940675A-B579-460E-94D1-54222C63F5DA}</a:tableStyleId>
              </a:tblPr>
              <a:tblGrid>
                <a:gridCol w="9492866">
                  <a:extLst>
                    <a:ext uri="{9D8B030D-6E8A-4147-A177-3AD203B41FA5}">
                      <a16:colId xmlns:a16="http://schemas.microsoft.com/office/drawing/2014/main" val="1042992059"/>
                    </a:ext>
                  </a:extLst>
                </a:gridCol>
              </a:tblGrid>
              <a:tr h="3914255">
                <a:tc>
                  <a:txBody>
                    <a:bodyPr/>
                    <a:lstStyle/>
                    <a:p>
                      <a:pPr marL="0" marR="0" lvl="0" indent="0" algn="l" defTabSz="704681" rtl="0" eaLnBrk="1" fontAlgn="auto" latinLnBrk="0" hangingPunct="1">
                        <a:lnSpc>
                          <a:spcPct val="100000"/>
                        </a:lnSpc>
                        <a:spcBef>
                          <a:spcPts val="0"/>
                        </a:spcBef>
                        <a:spcAft>
                          <a:spcPts val="0"/>
                        </a:spcAft>
                        <a:buClrTx/>
                        <a:buSzTx/>
                        <a:buFont typeface="Calibri"/>
                        <a:buNone/>
                        <a:tabLst/>
                        <a:defRPr/>
                      </a:pPr>
                      <a:r>
                        <a:rPr lang="lv-LV" sz="1600" b="0" i="0" u="none" strike="noStrike" kern="1200">
                          <a:solidFill>
                            <a:srgbClr val="001B6C"/>
                          </a:solidFill>
                          <a:latin typeface="+mn-lt"/>
                          <a:ea typeface="+mn-ea"/>
                          <a:cs typeface="+mn-cs"/>
                        </a:rPr>
                        <a:t>Vienošanās par virsstundu darbu - abpusēji parakstīta ar IS parakstu (apstiprināta). Maksimālais termiņš ir 1 gads.</a:t>
                      </a:r>
                    </a:p>
                    <a:p>
                      <a:pPr marL="0" marR="0" lvl="0" indent="0" algn="l" defTabSz="704681" rtl="0" eaLnBrk="1" fontAlgn="auto" latinLnBrk="0" hangingPunct="1">
                        <a:lnSpc>
                          <a:spcPct val="100000"/>
                        </a:lnSpc>
                        <a:spcBef>
                          <a:spcPts val="0"/>
                        </a:spcBef>
                        <a:spcAft>
                          <a:spcPts val="0"/>
                        </a:spcAft>
                        <a:buClrTx/>
                        <a:buSzTx/>
                        <a:buFont typeface="Calibri"/>
                        <a:buNone/>
                        <a:tabLst/>
                        <a:defRPr/>
                      </a:pPr>
                      <a:br>
                        <a:rPr lang="lv-LV" sz="1600" b="0" i="0" u="none" strike="noStrike" kern="1200" noProof="0">
                          <a:solidFill>
                            <a:srgbClr val="001B6C"/>
                          </a:solidFill>
                          <a:latin typeface="+mn-lt"/>
                          <a:ea typeface="+mn-ea"/>
                          <a:cs typeface="+mn-cs"/>
                        </a:rPr>
                      </a:br>
                      <a:r>
                        <a:rPr lang="lv-LV" sz="1600" b="0" i="0" u="none" strike="noStrike" kern="1200">
                          <a:solidFill>
                            <a:srgbClr val="001B6C"/>
                          </a:solidFill>
                          <a:latin typeface="+mn-lt"/>
                          <a:ea typeface="+mn-ea"/>
                          <a:cs typeface="+mn-cs"/>
                          <a:hlinkClick r:id="rId3">
                            <a:extLst>
                              <a:ext uri="{A12FA001-AC4F-418D-AE19-62706E023703}">
                                <ahyp:hlinkClr xmlns:ahyp="http://schemas.microsoft.com/office/drawing/2018/hyperlinkcolor" val="tx"/>
                              </a:ext>
                            </a:extLst>
                          </a:hlinkClick>
                        </a:rPr>
                        <a:t>MK noteikumos</a:t>
                      </a:r>
                      <a:r>
                        <a:rPr lang="lv-LV" sz="1600" b="0" i="0" u="none" strike="noStrike" kern="1200">
                          <a:solidFill>
                            <a:srgbClr val="001B6C"/>
                          </a:solidFill>
                          <a:latin typeface="+mn-lt"/>
                          <a:ea typeface="+mn-ea"/>
                          <a:cs typeface="+mn-cs"/>
                        </a:rPr>
                        <a:t>:</a:t>
                      </a:r>
                    </a:p>
                    <a:p>
                      <a:pPr marL="285750" marR="0" lvl="0" indent="-285750" algn="l" defTabSz="70468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600" b="0" i="0" u="none" strike="noStrike" kern="1200">
                          <a:solidFill>
                            <a:srgbClr val="001B6C"/>
                          </a:solidFill>
                          <a:latin typeface="+mn-lt"/>
                          <a:ea typeface="+mn-ea"/>
                          <a:cs typeface="+mn-cs"/>
                        </a:rPr>
                        <a:t>minētie iesniegumi/ akti – pieteikums/ tā pielikums, parakstīti ar IS parakstu (apstiprināti).</a:t>
                      </a:r>
                    </a:p>
                    <a:p>
                      <a:pPr marL="285750" lvl="0" indent="-285750">
                        <a:buFont typeface="Arial" panose="020B0604020202020204" pitchFamily="34" charset="0"/>
                        <a:buChar char="•"/>
                      </a:pPr>
                      <a:r>
                        <a:rPr lang="lv-LV" sz="1600" b="0" i="0" u="none" strike="noStrike" kern="1200">
                          <a:solidFill>
                            <a:srgbClr val="001B6C"/>
                          </a:solidFill>
                          <a:latin typeface="+mn-lt"/>
                          <a:ea typeface="+mn-ea"/>
                          <a:cs typeface="+mn-cs"/>
                        </a:rPr>
                        <a:t>minētās kopijas/ izdevumus apliecinošie dokumenti - skenēti, Nodarbinātais apliecina to atbilstību oriģinālam (tos glabā pats Nodarbinātais 2 gadus, Iestāde var pieprasīt, t.sk. atbrīvojot).</a:t>
                      </a:r>
                    </a:p>
                    <a:p>
                      <a:pPr marL="0" lvl="0" indent="0">
                        <a:buFont typeface="Calibri"/>
                        <a:buNone/>
                      </a:pPr>
                      <a:endParaRPr lang="lv-LV" sz="1600" b="0" i="0" u="none" strike="noStrike" kern="1200" noProof="0">
                        <a:solidFill>
                          <a:srgbClr val="001B6C"/>
                        </a:solidFill>
                        <a:latin typeface="+mn-lt"/>
                        <a:ea typeface="+mn-ea"/>
                        <a:cs typeface="+mn-cs"/>
                      </a:endParaRPr>
                    </a:p>
                    <a:p>
                      <a:pPr marL="0" marR="0" lvl="0" indent="0" algn="l" defTabSz="704681" rtl="0" eaLnBrk="1" fontAlgn="auto" latinLnBrk="0" hangingPunct="1">
                        <a:lnSpc>
                          <a:spcPct val="100000"/>
                        </a:lnSpc>
                        <a:spcBef>
                          <a:spcPts val="0"/>
                        </a:spcBef>
                        <a:spcAft>
                          <a:spcPts val="0"/>
                        </a:spcAft>
                        <a:buClrTx/>
                        <a:buSzTx/>
                        <a:buFontTx/>
                        <a:buNone/>
                        <a:tabLst/>
                        <a:defRPr/>
                      </a:pPr>
                      <a:r>
                        <a:rPr lang="lv-LV" sz="1600" b="0" i="0" u="none" strike="noStrike" kern="1200">
                          <a:solidFill>
                            <a:srgbClr val="001B6C"/>
                          </a:solidFill>
                          <a:latin typeface="+mn-lt"/>
                          <a:ea typeface="+mn-ea"/>
                          <a:cs typeface="+mn-cs"/>
                        </a:rPr>
                        <a:t>Amatu savienošanas atļauja – Iestādes vadītāja saskaņojums Nodarbinātā pieteikumam.</a:t>
                      </a:r>
                    </a:p>
                    <a:p>
                      <a:pPr marL="0" marR="0" lvl="0" indent="0" algn="l" defTabSz="704681" rtl="0" eaLnBrk="1" fontAlgn="auto" latinLnBrk="0" hangingPunct="1">
                        <a:lnSpc>
                          <a:spcPct val="100000"/>
                        </a:lnSpc>
                        <a:spcBef>
                          <a:spcPts val="0"/>
                        </a:spcBef>
                        <a:spcAft>
                          <a:spcPts val="0"/>
                        </a:spcAft>
                        <a:buClrTx/>
                        <a:buSzTx/>
                        <a:buFontTx/>
                        <a:buNone/>
                        <a:tabLst/>
                        <a:defRPr/>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Nepilna darba laika gadījumā darba līgumā/ iecelšanas rīkojumā un dokumentos par izmaiņām - mēnešalga atbilstoši slodzes lielumam.</a:t>
                      </a:r>
                    </a:p>
                    <a:p>
                      <a:pPr>
                        <a:buFont typeface="Calibri"/>
                        <a:buNone/>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Izmaiņas amata klasifikācijā - amata aprakstā. Rīkojums/ vienošanās gadījumos, ja jāveic arī citas izmaiņas.</a:t>
                      </a:r>
                    </a:p>
                    <a:p>
                      <a:pPr marL="0" lvl="0" indent="0">
                        <a:buFont typeface="Calibri"/>
                        <a:buNone/>
                      </a:pPr>
                      <a:endParaRPr lang="lv-LV" sz="1300" b="0" i="0" u="none" strike="noStrike" noProof="0">
                        <a:solidFill>
                          <a:srgbClr val="001B6C"/>
                        </a:solidFill>
                        <a:latin typeface="Times New Roman"/>
                      </a:endParaRPr>
                    </a:p>
                    <a:p>
                      <a:pPr marL="0" lvl="0" indent="0">
                        <a:buFont typeface="Calibri"/>
                        <a:buNone/>
                      </a:pPr>
                      <a:endParaRPr lang="lv-LV" sz="1300" b="0" i="0" u="none" strike="noStrike" noProof="0">
                        <a:solidFill>
                          <a:srgbClr val="001B6C"/>
                        </a:solidFill>
                        <a:latin typeface="Times New Roman"/>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1" name="Vienādsānu trīsstūris 10">
            <a:extLst>
              <a:ext uri="{FF2B5EF4-FFF2-40B4-BE49-F238E27FC236}">
                <a16:creationId xmlns:a16="http://schemas.microsoft.com/office/drawing/2014/main" id="{B21A9952-61AD-0976-89F3-8848E54DB9E3}"/>
              </a:ext>
            </a:extLst>
          </p:cNvPr>
          <p:cNvSpPr/>
          <p:nvPr/>
        </p:nvSpPr>
        <p:spPr>
          <a:xfrm rot="5400000">
            <a:off x="2059903" y="2244206"/>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2" name="Vienādsānu trīsstūris 11">
            <a:extLst>
              <a:ext uri="{FF2B5EF4-FFF2-40B4-BE49-F238E27FC236}">
                <a16:creationId xmlns:a16="http://schemas.microsoft.com/office/drawing/2014/main" id="{C087C056-EE31-8760-F725-01D91678D248}"/>
              </a:ext>
            </a:extLst>
          </p:cNvPr>
          <p:cNvSpPr/>
          <p:nvPr/>
        </p:nvSpPr>
        <p:spPr>
          <a:xfrm rot="5400000">
            <a:off x="2059903" y="2755350"/>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4" name="Vienādsānu trīsstūris 13">
            <a:extLst>
              <a:ext uri="{FF2B5EF4-FFF2-40B4-BE49-F238E27FC236}">
                <a16:creationId xmlns:a16="http://schemas.microsoft.com/office/drawing/2014/main" id="{D874A5FB-16E2-1E65-BE53-8D13859C0D87}"/>
              </a:ext>
            </a:extLst>
          </p:cNvPr>
          <p:cNvSpPr/>
          <p:nvPr/>
        </p:nvSpPr>
        <p:spPr>
          <a:xfrm rot="5400000">
            <a:off x="2059903" y="3966118"/>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5" name="Vienādsānu trīsstūris 14">
            <a:extLst>
              <a:ext uri="{FF2B5EF4-FFF2-40B4-BE49-F238E27FC236}">
                <a16:creationId xmlns:a16="http://schemas.microsoft.com/office/drawing/2014/main" id="{5A4E333D-B00D-39DD-36CC-F771716416F5}"/>
              </a:ext>
            </a:extLst>
          </p:cNvPr>
          <p:cNvSpPr/>
          <p:nvPr/>
        </p:nvSpPr>
        <p:spPr>
          <a:xfrm rot="5400000">
            <a:off x="2068686" y="4515505"/>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6" name="Vienādsānu trīsstūris 15">
            <a:extLst>
              <a:ext uri="{FF2B5EF4-FFF2-40B4-BE49-F238E27FC236}">
                <a16:creationId xmlns:a16="http://schemas.microsoft.com/office/drawing/2014/main" id="{1264F4D4-FDA7-6222-9DBE-C4A9656C1100}"/>
              </a:ext>
            </a:extLst>
          </p:cNvPr>
          <p:cNvSpPr/>
          <p:nvPr/>
        </p:nvSpPr>
        <p:spPr>
          <a:xfrm rot="5400000">
            <a:off x="2059903" y="5170797"/>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18" name="Attēls 17" descr="List with solid fill">
            <a:extLst>
              <a:ext uri="{FF2B5EF4-FFF2-40B4-BE49-F238E27FC236}">
                <a16:creationId xmlns:a16="http://schemas.microsoft.com/office/drawing/2014/main" id="{E7F615A4-2237-D2A1-D15F-69D47B9DB4BE}"/>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68507" y="5384654"/>
            <a:ext cx="1261724" cy="1261724"/>
          </a:xfrm>
          <a:prstGeom prst="rect">
            <a:avLst/>
          </a:prstGeom>
        </p:spPr>
      </p:pic>
      <p:pic>
        <p:nvPicPr>
          <p:cNvPr id="3" name="Picture 2">
            <a:extLst>
              <a:ext uri="{FF2B5EF4-FFF2-40B4-BE49-F238E27FC236}">
                <a16:creationId xmlns:a16="http://schemas.microsoft.com/office/drawing/2014/main" id="{3C6ABC29-23E1-1ECB-D9B1-871E9058A85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41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a vietturis 3">
            <a:extLst>
              <a:ext uri="{FF2B5EF4-FFF2-40B4-BE49-F238E27FC236}">
                <a16:creationId xmlns:a16="http://schemas.microsoft.com/office/drawing/2014/main" id="{26911B55-112C-196C-249B-E48D97F41728}"/>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82FC1B5D-0AE3-8C0A-CFAA-5C3C42EEC9B5}"/>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E9E67975-1AE3-690E-CFCF-EF39C1210F87}"/>
              </a:ext>
            </a:extLst>
          </p:cNvPr>
          <p:cNvSpPr>
            <a:spLocks noGrp="1"/>
          </p:cNvSpPr>
          <p:nvPr>
            <p:ph type="sldNum" sz="quarter" idx="13"/>
          </p:nvPr>
        </p:nvSpPr>
        <p:spPr/>
        <p:txBody>
          <a:bodyPr/>
          <a:lstStyle/>
          <a:p>
            <a:pPr>
              <a:defRPr/>
            </a:pPr>
            <a:fld id="{F4F8D1E0-BA0E-4823-BBAF-9B78F8F9B118}" type="slidenum">
              <a:rPr lang="en-US" altLang="lv-LV" smtClean="0"/>
              <a:pPr>
                <a:defRPr/>
              </a:pPr>
              <a:t>6</a:t>
            </a:fld>
            <a:endParaRPr lang="en-US" altLang="lv-LV"/>
          </a:p>
        </p:txBody>
      </p:sp>
      <p:sp>
        <p:nvSpPr>
          <p:cNvPr id="7" name="Teksta vietturis 4">
            <a:extLst>
              <a:ext uri="{FF2B5EF4-FFF2-40B4-BE49-F238E27FC236}">
                <a16:creationId xmlns:a16="http://schemas.microsoft.com/office/drawing/2014/main" id="{AD7946DA-9620-9EFB-9646-704858010692}"/>
              </a:ext>
            </a:extLst>
          </p:cNvPr>
          <p:cNvSpPr txBox="1">
            <a:spLocks/>
          </p:cNvSpPr>
          <p:nvPr/>
        </p:nvSpPr>
        <p:spPr bwMode="auto">
          <a:xfrm>
            <a:off x="2699134" y="6324600"/>
            <a:ext cx="81026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703263" rtl="0" eaLnBrk="0" fontAlgn="base" hangingPunct="0">
              <a:spcBef>
                <a:spcPct val="20000"/>
              </a:spcBef>
              <a:spcAft>
                <a:spcPct val="0"/>
              </a:spcAft>
              <a:buFont typeface="Arial" panose="020B0604020202020204" pitchFamily="34" charset="0"/>
              <a:buNone/>
              <a:defRPr sz="75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71500" indent="-219075" algn="l" defTabSz="703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79475" indent="-174625" algn="l" defTabSz="703263"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31900"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584325"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937876"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217"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559"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98"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9pPr>
          </a:lstStyle>
          <a:p>
            <a:r>
              <a:rPr lang="lv-LV">
                <a:latin typeface="Verdana"/>
                <a:ea typeface="Verdana"/>
                <a:hlinkClick r:id="rId2"/>
              </a:rPr>
              <a:t>https://vkase.sharepoint.com/sites/PROJANM/Shared%20Documents/General/Onboarding%20projektu%20faili/Uzdevumi_Iestadem.xlsx?web=1</a:t>
            </a:r>
            <a:r>
              <a:rPr lang="lv-LV">
                <a:latin typeface="Verdana"/>
                <a:ea typeface="Verdana"/>
              </a:rPr>
              <a:t> </a:t>
            </a:r>
            <a:endParaRPr lang="lv-LV"/>
          </a:p>
        </p:txBody>
      </p:sp>
      <p:sp>
        <p:nvSpPr>
          <p:cNvPr id="8" name="Slaida numura vietturis 5">
            <a:extLst>
              <a:ext uri="{FF2B5EF4-FFF2-40B4-BE49-F238E27FC236}">
                <a16:creationId xmlns:a16="http://schemas.microsoft.com/office/drawing/2014/main" id="{BD54589A-8C86-31C7-DC94-B9F1B797C7A0}"/>
              </a:ext>
            </a:extLst>
          </p:cNvPr>
          <p:cNvSpPr txBox="1">
            <a:spLocks/>
          </p:cNvSpPr>
          <p:nvPr/>
        </p:nvSpPr>
        <p:spPr>
          <a:xfrm>
            <a:off x="11379200"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6</a:t>
            </a:fld>
            <a:endParaRPr lang="en-US" altLang="lv-LV"/>
          </a:p>
        </p:txBody>
      </p:sp>
      <p:sp>
        <p:nvSpPr>
          <p:cNvPr id="9" name="Taisnstūris 8">
            <a:extLst>
              <a:ext uri="{FF2B5EF4-FFF2-40B4-BE49-F238E27FC236}">
                <a16:creationId xmlns:a16="http://schemas.microsoft.com/office/drawing/2014/main" id="{24C35419-CA20-E73A-AC99-82105D910F2F}"/>
              </a:ext>
            </a:extLst>
          </p:cNvPr>
          <p:cNvSpPr/>
          <p:nvPr/>
        </p:nvSpPr>
        <p:spPr>
          <a:xfrm>
            <a:off x="2192357" y="1990080"/>
            <a:ext cx="9999643" cy="4867919"/>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aphicFrame>
        <p:nvGraphicFramePr>
          <p:cNvPr id="10" name="Tabula 9">
            <a:extLst>
              <a:ext uri="{FF2B5EF4-FFF2-40B4-BE49-F238E27FC236}">
                <a16:creationId xmlns:a16="http://schemas.microsoft.com/office/drawing/2014/main" id="{171914B9-C0DF-1E59-751B-8FEEA124A81C}"/>
              </a:ext>
            </a:extLst>
          </p:cNvPr>
          <p:cNvGraphicFramePr>
            <a:graphicFrameLocks noGrp="1"/>
          </p:cNvGraphicFramePr>
          <p:nvPr>
            <p:extLst>
              <p:ext uri="{D42A27DB-BD31-4B8C-83A1-F6EECF244321}">
                <p14:modId xmlns:p14="http://schemas.microsoft.com/office/powerpoint/2010/main" val="2253454434"/>
              </p:ext>
            </p:extLst>
          </p:nvPr>
        </p:nvGraphicFramePr>
        <p:xfrm>
          <a:off x="2529191" y="2221148"/>
          <a:ext cx="9492865" cy="3914255"/>
        </p:xfrm>
        <a:graphic>
          <a:graphicData uri="http://schemas.openxmlformats.org/drawingml/2006/table">
            <a:tbl>
              <a:tblPr firstRow="1" bandRow="1">
                <a:tableStyleId>{5940675A-B579-460E-94D1-54222C63F5DA}</a:tableStyleId>
              </a:tblPr>
              <a:tblGrid>
                <a:gridCol w="9492865">
                  <a:extLst>
                    <a:ext uri="{9D8B030D-6E8A-4147-A177-3AD203B41FA5}">
                      <a16:colId xmlns:a16="http://schemas.microsoft.com/office/drawing/2014/main" val="1042992059"/>
                    </a:ext>
                  </a:extLst>
                </a:gridCol>
              </a:tblGrid>
              <a:tr h="3914255">
                <a:tc>
                  <a:txBody>
                    <a:bodyPr/>
                    <a:lstStyle/>
                    <a:p>
                      <a:pPr>
                        <a:buFont typeface="Calibri"/>
                        <a:buNone/>
                      </a:pPr>
                      <a:r>
                        <a:rPr lang="lv-LV" sz="1600" b="0" i="0" u="none" strike="noStrike" kern="1200">
                          <a:solidFill>
                            <a:srgbClr val="001B6C"/>
                          </a:solidFill>
                          <a:latin typeface="+mn-lt"/>
                          <a:ea typeface="+mn-ea"/>
                          <a:cs typeface="+mn-cs"/>
                        </a:rPr>
                        <a:t>Mācības ar maksu virs 711.44 EUR, studiju maksas kompensācija - Nodarbinātā pieteikums, kuru Iestāde apstiprina. Nodarbinātais jāinformē par saistībām, ko viņš uzņemas.</a:t>
                      </a:r>
                    </a:p>
                    <a:p>
                      <a:pPr>
                        <a:buFont typeface="Calibri"/>
                        <a:buNone/>
                      </a:pPr>
                      <a:endParaRPr lang="lv-LV" sz="1600" b="0" i="0" u="none" strike="noStrike" kern="1200">
                        <a:solidFill>
                          <a:srgbClr val="001B6C"/>
                        </a:solidFill>
                        <a:latin typeface="+mn-lt"/>
                        <a:ea typeface="+mn-ea"/>
                        <a:cs typeface="+mn-cs"/>
                      </a:endParaRPr>
                    </a:p>
                    <a:p>
                      <a:pPr lvl="0">
                        <a:buFont typeface="Calibri"/>
                        <a:buNone/>
                      </a:pPr>
                      <a:r>
                        <a:rPr lang="lv-LV" sz="1600" b="0" i="0" u="none" strike="noStrike" kern="1200">
                          <a:solidFill>
                            <a:srgbClr val="001B6C"/>
                          </a:solidFill>
                          <a:latin typeface="+mn-lt"/>
                          <a:ea typeface="+mn-ea"/>
                          <a:cs typeface="+mn-cs"/>
                        </a:rPr>
                        <a:t>Atstādināšana no amata jānoformē ar rīkojumu. Dīkstāve jānoformē ar rīkojumu vai jāatrunā iekšējā kārtībā. </a:t>
                      </a:r>
                      <a:r>
                        <a:rPr lang="lv-LV" sz="1600" b="0" i="0" u="none" strike="noStrike" kern="1200" noProof="0">
                          <a:solidFill>
                            <a:srgbClr val="001B6C"/>
                          </a:solidFill>
                          <a:latin typeface="Times New Roman"/>
                        </a:rPr>
                        <a:t>Neattaisnotu prombūtni var fiksēt ar aktu.  </a:t>
                      </a:r>
                      <a:endParaRPr lang="lv-LV"/>
                    </a:p>
                    <a:p>
                      <a:pPr>
                        <a:buFont typeface="Calibri"/>
                        <a:buNone/>
                      </a:pPr>
                      <a:endParaRPr lang="lv-LV" sz="1600" b="0" i="0" u="none" strike="noStrike" kern="1200">
                        <a:solidFill>
                          <a:srgbClr val="001B6C"/>
                        </a:solidFill>
                        <a:highlight>
                          <a:srgbClr val="FFFF00"/>
                        </a:highlight>
                        <a:latin typeface="+mn-lt"/>
                        <a:ea typeface="+mn-ea"/>
                        <a:cs typeface="+mn-cs"/>
                      </a:endParaRPr>
                    </a:p>
                    <a:p>
                      <a:pPr>
                        <a:buFont typeface="Calibri"/>
                        <a:buNone/>
                      </a:pPr>
                      <a:r>
                        <a:rPr lang="lv-LV" sz="1600" b="0" i="0" u="none" strike="noStrike" kern="1200">
                          <a:solidFill>
                            <a:srgbClr val="001B6C"/>
                          </a:solidFill>
                          <a:latin typeface="+mn-lt"/>
                          <a:ea typeface="+mn-ea"/>
                          <a:cs typeface="+mn-cs"/>
                        </a:rPr>
                        <a:t>Disciplinārsoda izpilde – mēnešalgas samazināšana uz laiku nevis ieturējums no iepriekšējās mēnešalgas.</a:t>
                      </a:r>
                    </a:p>
                    <a:p>
                      <a:pPr>
                        <a:buFont typeface="Calibri"/>
                        <a:buNone/>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err="1">
                          <a:solidFill>
                            <a:srgbClr val="001B6C"/>
                          </a:solidFill>
                          <a:latin typeface="+mn-lt"/>
                          <a:ea typeface="+mn-ea"/>
                          <a:cs typeface="+mn-cs"/>
                        </a:rPr>
                        <a:t>Pirmssvētku</a:t>
                      </a:r>
                      <a:r>
                        <a:rPr lang="lv-LV" sz="1600" b="0" i="0" u="none" strike="noStrike" kern="1200">
                          <a:solidFill>
                            <a:srgbClr val="001B6C"/>
                          </a:solidFill>
                          <a:latin typeface="+mn-lt"/>
                          <a:ea typeface="+mn-ea"/>
                          <a:cs typeface="+mn-cs"/>
                        </a:rPr>
                        <a:t> dienu var saīsināt tikai par 1 stundu. Īsāka darba diena var būt tikai gadījumos, kad citās dienās ir garāks darba laiks.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1" name="Vienādsānu trīsstūris 10">
            <a:extLst>
              <a:ext uri="{FF2B5EF4-FFF2-40B4-BE49-F238E27FC236}">
                <a16:creationId xmlns:a16="http://schemas.microsoft.com/office/drawing/2014/main" id="{B21A9952-61AD-0976-89F3-8848E54DB9E3}"/>
              </a:ext>
            </a:extLst>
          </p:cNvPr>
          <p:cNvSpPr/>
          <p:nvPr/>
        </p:nvSpPr>
        <p:spPr>
          <a:xfrm rot="5400000">
            <a:off x="2063868" y="2382498"/>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2" name="Vienādsānu trīsstūris 11">
            <a:extLst>
              <a:ext uri="{FF2B5EF4-FFF2-40B4-BE49-F238E27FC236}">
                <a16:creationId xmlns:a16="http://schemas.microsoft.com/office/drawing/2014/main" id="{C087C056-EE31-8760-F725-01D91678D248}"/>
              </a:ext>
            </a:extLst>
          </p:cNvPr>
          <p:cNvSpPr/>
          <p:nvPr/>
        </p:nvSpPr>
        <p:spPr>
          <a:xfrm rot="5400000">
            <a:off x="2063868" y="3099586"/>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3" name="Vienādsānu trīsstūris 12">
            <a:extLst>
              <a:ext uri="{FF2B5EF4-FFF2-40B4-BE49-F238E27FC236}">
                <a16:creationId xmlns:a16="http://schemas.microsoft.com/office/drawing/2014/main" id="{B006C295-6426-9F93-CC02-87A6B12C8D66}"/>
              </a:ext>
            </a:extLst>
          </p:cNvPr>
          <p:cNvSpPr/>
          <p:nvPr/>
        </p:nvSpPr>
        <p:spPr>
          <a:xfrm rot="5400000">
            <a:off x="2063868" y="3674696"/>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4" name="Vienādsānu trīsstūris 13">
            <a:extLst>
              <a:ext uri="{FF2B5EF4-FFF2-40B4-BE49-F238E27FC236}">
                <a16:creationId xmlns:a16="http://schemas.microsoft.com/office/drawing/2014/main" id="{D874A5FB-16E2-1E65-BE53-8D13859C0D87}"/>
              </a:ext>
            </a:extLst>
          </p:cNvPr>
          <p:cNvSpPr/>
          <p:nvPr/>
        </p:nvSpPr>
        <p:spPr>
          <a:xfrm rot="5400000">
            <a:off x="2063868" y="4276555"/>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3" name="Attēls 17" descr="Checklist with solid fill">
            <a:extLst>
              <a:ext uri="{FF2B5EF4-FFF2-40B4-BE49-F238E27FC236}">
                <a16:creationId xmlns:a16="http://schemas.microsoft.com/office/drawing/2014/main" id="{694CE8E9-B021-5332-FD90-275E25B4A903}"/>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68507" y="5384654"/>
            <a:ext cx="1261724" cy="1261724"/>
          </a:xfrm>
          <a:prstGeom prst="rect">
            <a:avLst/>
          </a:prstGeom>
        </p:spPr>
      </p:pic>
      <p:pic>
        <p:nvPicPr>
          <p:cNvPr id="15" name="Picture 2">
            <a:extLst>
              <a:ext uri="{FF2B5EF4-FFF2-40B4-BE49-F238E27FC236}">
                <a16:creationId xmlns:a16="http://schemas.microsoft.com/office/drawing/2014/main" id="{8DC2BFC2-71BE-8C84-1950-3DE92AB377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
        <p:nvSpPr>
          <p:cNvPr id="18" name="Virsraksts 1">
            <a:extLst>
              <a:ext uri="{FF2B5EF4-FFF2-40B4-BE49-F238E27FC236}">
                <a16:creationId xmlns:a16="http://schemas.microsoft.com/office/drawing/2014/main" id="{76D0C5B1-9D96-9A31-146F-E180B855A152}"/>
              </a:ext>
            </a:extLst>
          </p:cNvPr>
          <p:cNvSpPr>
            <a:spLocks noGrp="1"/>
          </p:cNvSpPr>
          <p:nvPr>
            <p:ph type="title"/>
          </p:nvPr>
        </p:nvSpPr>
        <p:spPr>
          <a:xfrm>
            <a:off x="3119457" y="419538"/>
            <a:ext cx="6551593" cy="1251777"/>
          </a:xfrm>
        </p:spPr>
        <p:txBody>
          <a:bodyPr>
            <a:normAutofit fontScale="90000"/>
          </a:bodyPr>
          <a:lstStyle/>
          <a:p>
            <a:r>
              <a:rPr lang="lv-LV" sz="2700">
                <a:solidFill>
                  <a:srgbClr val="001B6C"/>
                </a:solidFill>
                <a:latin typeface="Verdana"/>
                <a:ea typeface="Verdana"/>
              </a:rPr>
              <a:t>2. Ar atlīdzību saistīto personāla dokumentu sagatavošanas nosacījumi</a:t>
            </a:r>
            <a:br>
              <a:rPr lang="lv-LV" sz="1800">
                <a:solidFill>
                  <a:schemeClr val="accent1"/>
                </a:solidFill>
                <a:latin typeface="Verdana"/>
                <a:ea typeface="Verdana"/>
                <a:cs typeface="Times New Roman"/>
              </a:rPr>
            </a:br>
            <a:endParaRPr lang="lv-LV"/>
          </a:p>
        </p:txBody>
      </p:sp>
    </p:spTree>
    <p:extLst>
      <p:ext uri="{BB962C8B-B14F-4D97-AF65-F5344CB8AC3E}">
        <p14:creationId xmlns:p14="http://schemas.microsoft.com/office/powerpoint/2010/main" val="2460837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E20B197-5717-80B2-2715-8BC2AF94E55C}"/>
              </a:ext>
            </a:extLst>
          </p:cNvPr>
          <p:cNvSpPr>
            <a:spLocks noGrp="1"/>
          </p:cNvSpPr>
          <p:nvPr>
            <p:ph type="title"/>
          </p:nvPr>
        </p:nvSpPr>
        <p:spPr>
          <a:xfrm>
            <a:off x="3131353" y="462646"/>
            <a:ext cx="5929293" cy="1036642"/>
          </a:xfrm>
        </p:spPr>
        <p:txBody>
          <a:bodyPr>
            <a:normAutofit fontScale="90000"/>
          </a:bodyPr>
          <a:lstStyle/>
          <a:p>
            <a:r>
              <a:rPr lang="lv-LV" sz="2700">
                <a:solidFill>
                  <a:srgbClr val="001B6C"/>
                </a:solidFill>
                <a:latin typeface="Verdana"/>
                <a:ea typeface="Verdana"/>
              </a:rPr>
              <a:t>3. Atvaļinājumu uzkrājumu administrēšana</a:t>
            </a:r>
            <a:br>
              <a:rPr lang="lv-LV" sz="1800">
                <a:solidFill>
                  <a:schemeClr val="accent1"/>
                </a:solidFill>
                <a:latin typeface="Verdana"/>
                <a:ea typeface="Verdana"/>
                <a:cs typeface="Times New Roman"/>
              </a:rPr>
            </a:br>
            <a:endParaRPr lang="lv-LV"/>
          </a:p>
        </p:txBody>
      </p:sp>
      <p:sp>
        <p:nvSpPr>
          <p:cNvPr id="4" name="Teksta vietturis 3">
            <a:extLst>
              <a:ext uri="{FF2B5EF4-FFF2-40B4-BE49-F238E27FC236}">
                <a16:creationId xmlns:a16="http://schemas.microsoft.com/office/drawing/2014/main" id="{26911B55-112C-196C-249B-E48D97F41728}"/>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82FC1B5D-0AE3-8C0A-CFAA-5C3C42EEC9B5}"/>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E9E67975-1AE3-690E-CFCF-EF39C1210F87}"/>
              </a:ext>
            </a:extLst>
          </p:cNvPr>
          <p:cNvSpPr>
            <a:spLocks noGrp="1"/>
          </p:cNvSpPr>
          <p:nvPr>
            <p:ph type="sldNum" sz="quarter" idx="13"/>
          </p:nvPr>
        </p:nvSpPr>
        <p:spPr/>
        <p:txBody>
          <a:bodyPr/>
          <a:lstStyle/>
          <a:p>
            <a:pPr>
              <a:defRPr/>
            </a:pPr>
            <a:fld id="{F4F8D1E0-BA0E-4823-BBAF-9B78F8F9B118}" type="slidenum">
              <a:rPr lang="en-US" altLang="lv-LV" smtClean="0"/>
              <a:pPr>
                <a:defRPr/>
              </a:pPr>
              <a:t>7</a:t>
            </a:fld>
            <a:endParaRPr lang="en-US" altLang="lv-LV"/>
          </a:p>
        </p:txBody>
      </p:sp>
      <p:sp>
        <p:nvSpPr>
          <p:cNvPr id="7" name="Teksta vietturis 4">
            <a:extLst>
              <a:ext uri="{FF2B5EF4-FFF2-40B4-BE49-F238E27FC236}">
                <a16:creationId xmlns:a16="http://schemas.microsoft.com/office/drawing/2014/main" id="{AD7946DA-9620-9EFB-9646-704858010692}"/>
              </a:ext>
            </a:extLst>
          </p:cNvPr>
          <p:cNvSpPr txBox="1">
            <a:spLocks/>
          </p:cNvSpPr>
          <p:nvPr/>
        </p:nvSpPr>
        <p:spPr bwMode="auto">
          <a:xfrm>
            <a:off x="2699134" y="6324600"/>
            <a:ext cx="81026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703263" rtl="0" eaLnBrk="0" fontAlgn="base" hangingPunct="0">
              <a:spcBef>
                <a:spcPct val="20000"/>
              </a:spcBef>
              <a:spcAft>
                <a:spcPct val="0"/>
              </a:spcAft>
              <a:buFont typeface="Arial" panose="020B0604020202020204" pitchFamily="34" charset="0"/>
              <a:buNone/>
              <a:defRPr sz="75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71500" indent="-219075" algn="l" defTabSz="703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79475" indent="-174625" algn="l" defTabSz="703263"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31900"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584325"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937876"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217"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559"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98"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9pPr>
          </a:lstStyle>
          <a:p>
            <a:r>
              <a:rPr lang="lv-LV">
                <a:latin typeface="Verdana"/>
                <a:ea typeface="Verdana"/>
                <a:hlinkClick r:id="rId2"/>
              </a:rPr>
              <a:t>https://vkase.sharepoint.com/sites/PROJANM/Shared%20Documents/General/Onboarding%20projektu%20faili/Uzdevumi_Iestadem.xlsx?web=1</a:t>
            </a:r>
            <a:r>
              <a:rPr lang="lv-LV">
                <a:latin typeface="Verdana"/>
                <a:ea typeface="Verdana"/>
              </a:rPr>
              <a:t> </a:t>
            </a:r>
            <a:endParaRPr lang="lv-LV"/>
          </a:p>
        </p:txBody>
      </p:sp>
      <p:sp>
        <p:nvSpPr>
          <p:cNvPr id="8" name="Slaida numura vietturis 5">
            <a:extLst>
              <a:ext uri="{FF2B5EF4-FFF2-40B4-BE49-F238E27FC236}">
                <a16:creationId xmlns:a16="http://schemas.microsoft.com/office/drawing/2014/main" id="{BD54589A-8C86-31C7-DC94-B9F1B797C7A0}"/>
              </a:ext>
            </a:extLst>
          </p:cNvPr>
          <p:cNvSpPr txBox="1">
            <a:spLocks/>
          </p:cNvSpPr>
          <p:nvPr/>
        </p:nvSpPr>
        <p:spPr>
          <a:xfrm>
            <a:off x="11379200"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7</a:t>
            </a:fld>
            <a:endParaRPr lang="en-US" altLang="lv-LV"/>
          </a:p>
        </p:txBody>
      </p:sp>
      <p:sp>
        <p:nvSpPr>
          <p:cNvPr id="9" name="Taisnstūris 8">
            <a:extLst>
              <a:ext uri="{FF2B5EF4-FFF2-40B4-BE49-F238E27FC236}">
                <a16:creationId xmlns:a16="http://schemas.microsoft.com/office/drawing/2014/main" id="{24C35419-CA20-E73A-AC99-82105D910F2F}"/>
              </a:ext>
            </a:extLst>
          </p:cNvPr>
          <p:cNvSpPr/>
          <p:nvPr/>
        </p:nvSpPr>
        <p:spPr>
          <a:xfrm>
            <a:off x="2192357" y="1990080"/>
            <a:ext cx="9999643" cy="4867919"/>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aphicFrame>
        <p:nvGraphicFramePr>
          <p:cNvPr id="10" name="Tabula 9">
            <a:extLst>
              <a:ext uri="{FF2B5EF4-FFF2-40B4-BE49-F238E27FC236}">
                <a16:creationId xmlns:a16="http://schemas.microsoft.com/office/drawing/2014/main" id="{171914B9-C0DF-1E59-751B-8FEEA124A81C}"/>
              </a:ext>
            </a:extLst>
          </p:cNvPr>
          <p:cNvGraphicFramePr>
            <a:graphicFrameLocks noGrp="1"/>
          </p:cNvGraphicFramePr>
          <p:nvPr>
            <p:extLst>
              <p:ext uri="{D42A27DB-BD31-4B8C-83A1-F6EECF244321}">
                <p14:modId xmlns:p14="http://schemas.microsoft.com/office/powerpoint/2010/main" val="3708731815"/>
              </p:ext>
            </p:extLst>
          </p:nvPr>
        </p:nvGraphicFramePr>
        <p:xfrm>
          <a:off x="2530627" y="2224238"/>
          <a:ext cx="9492866" cy="4236720"/>
        </p:xfrm>
        <a:graphic>
          <a:graphicData uri="http://schemas.openxmlformats.org/drawingml/2006/table">
            <a:tbl>
              <a:tblPr firstRow="1" bandRow="1">
                <a:tableStyleId>{5940675A-B579-460E-94D1-54222C63F5DA}</a:tableStyleId>
              </a:tblPr>
              <a:tblGrid>
                <a:gridCol w="9492866">
                  <a:extLst>
                    <a:ext uri="{9D8B030D-6E8A-4147-A177-3AD203B41FA5}">
                      <a16:colId xmlns:a16="http://schemas.microsoft.com/office/drawing/2014/main" val="1042992059"/>
                    </a:ext>
                  </a:extLst>
                </a:gridCol>
              </a:tblGrid>
              <a:tr h="3914255">
                <a:tc>
                  <a:txBody>
                    <a:bodyPr/>
                    <a:lstStyle/>
                    <a:p>
                      <a:pPr marL="0" marR="0" lvl="0" indent="0" algn="l" defTabSz="704681" rtl="0" eaLnBrk="1" fontAlgn="auto" latinLnBrk="0" hangingPunct="1">
                        <a:lnSpc>
                          <a:spcPct val="100000"/>
                        </a:lnSpc>
                        <a:spcBef>
                          <a:spcPts val="0"/>
                        </a:spcBef>
                        <a:spcAft>
                          <a:spcPts val="0"/>
                        </a:spcAft>
                        <a:buClrTx/>
                        <a:buSzTx/>
                        <a:buFont typeface="Calibri"/>
                        <a:buNone/>
                        <a:tabLst/>
                        <a:defRPr/>
                      </a:pPr>
                      <a:r>
                        <a:rPr lang="lv-LV" sz="1600" b="0" i="0" u="none" strike="noStrike" kern="1200">
                          <a:solidFill>
                            <a:srgbClr val="001B6C"/>
                          </a:solidFill>
                          <a:latin typeface="+mn-lt"/>
                          <a:ea typeface="+mn-ea"/>
                          <a:cs typeface="+mn-cs"/>
                        </a:rPr>
                        <a:t>Ikgadējā atvaļinājuma un visu veidu papildatvaļinājumu uzskaite par darba gadu.</a:t>
                      </a:r>
                    </a:p>
                    <a:p>
                      <a:pPr>
                        <a:buFont typeface="Calibri"/>
                        <a:buNone/>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Ikgadējo atvaļinājumu pēc izvēles var uzskaitīt apmaksājamajās vai kalendāra dienās.</a:t>
                      </a:r>
                    </a:p>
                    <a:p>
                      <a:pPr>
                        <a:buFont typeface="Calibri"/>
                        <a:buNone/>
                      </a:pPr>
                      <a:endParaRPr lang="lv-LV" sz="1600" b="0" i="0" u="none" strike="noStrike" kern="1200">
                        <a:solidFill>
                          <a:srgbClr val="001B6C"/>
                        </a:solidFill>
                        <a:latin typeface="+mn-lt"/>
                        <a:ea typeface="+mn-ea"/>
                        <a:cs typeface="+mn-cs"/>
                      </a:endParaRPr>
                    </a:p>
                    <a:p>
                      <a:pPr marL="0" marR="0" lvl="0" indent="0" algn="l" defTabSz="704681" rtl="0" eaLnBrk="1" fontAlgn="auto" latinLnBrk="0" hangingPunct="1">
                        <a:lnSpc>
                          <a:spcPct val="100000"/>
                        </a:lnSpc>
                        <a:spcBef>
                          <a:spcPts val="0"/>
                        </a:spcBef>
                        <a:spcAft>
                          <a:spcPts val="0"/>
                        </a:spcAft>
                        <a:buClrTx/>
                        <a:buSzTx/>
                        <a:buFont typeface="Calibri"/>
                        <a:buNone/>
                        <a:tabLst/>
                        <a:defRPr/>
                      </a:pPr>
                      <a:r>
                        <a:rPr lang="lv-LV" sz="1600" b="0" i="0" u="none" strike="noStrike" kern="1200">
                          <a:solidFill>
                            <a:srgbClr val="001B6C"/>
                          </a:solidFill>
                          <a:latin typeface="+mn-lt"/>
                          <a:ea typeface="+mn-ea"/>
                          <a:cs typeface="+mn-cs"/>
                        </a:rPr>
                        <a:t>Papildatvaļinājumu var pārcelt uz 1 gadu (mainoties novērtējumam, jāpārskata dienu skaits).</a:t>
                      </a: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600" b="0" i="0" u="none" strike="noStrike" kern="1200">
                        <a:solidFill>
                          <a:srgbClr val="001B6C"/>
                        </a:solidFill>
                        <a:latin typeface="+mn-lt"/>
                        <a:ea typeface="+mn-ea"/>
                        <a:cs typeface="+mn-cs"/>
                      </a:endParaRPr>
                    </a:p>
                    <a:p>
                      <a:pPr marL="0" marR="0" lvl="0" indent="0" algn="l" defTabSz="704681" rtl="0" eaLnBrk="1" fontAlgn="auto" latinLnBrk="0" hangingPunct="1">
                        <a:lnSpc>
                          <a:spcPct val="100000"/>
                        </a:lnSpc>
                        <a:spcBef>
                          <a:spcPts val="0"/>
                        </a:spcBef>
                        <a:spcAft>
                          <a:spcPts val="0"/>
                        </a:spcAft>
                        <a:buClrTx/>
                        <a:buSzTx/>
                        <a:buFont typeface="Calibri"/>
                        <a:buNone/>
                        <a:tabLst/>
                        <a:defRPr/>
                      </a:pPr>
                      <a:r>
                        <a:rPr lang="lv-LV" sz="1600" b="0" i="0" u="none" strike="noStrike" kern="1200">
                          <a:solidFill>
                            <a:srgbClr val="001B6C"/>
                          </a:solidFill>
                          <a:latin typeface="+mn-lt"/>
                          <a:ea typeface="+mn-ea"/>
                          <a:cs typeface="+mn-cs"/>
                        </a:rPr>
                        <a:t>Atvaļinājums netiek uzkrāts bērna kopšanas atvaļinājuma, atvaļinājuma bez darba samaksas saglabāšanas (ja tas garāks par 4 nedēļām), neattaisnotas prombūtnes, dīkstāves un atstādināšanas bez darba samaksas saglabāšanas laikā.</a:t>
                      </a: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600" b="0" i="0" u="none" strike="noStrike" kern="1200">
                        <a:solidFill>
                          <a:srgbClr val="001B6C"/>
                        </a:solidFill>
                        <a:latin typeface="+mn-lt"/>
                        <a:ea typeface="+mn-ea"/>
                        <a:cs typeface="+mn-cs"/>
                      </a:endParaRPr>
                    </a:p>
                    <a:p>
                      <a:pPr marL="0" marR="0" lvl="0" indent="0" algn="l" defTabSz="704681" rtl="0" eaLnBrk="1" fontAlgn="auto" latinLnBrk="0" hangingPunct="1">
                        <a:lnSpc>
                          <a:spcPct val="100000"/>
                        </a:lnSpc>
                        <a:spcBef>
                          <a:spcPts val="0"/>
                        </a:spcBef>
                        <a:spcAft>
                          <a:spcPts val="0"/>
                        </a:spcAft>
                        <a:buClrTx/>
                        <a:buSzTx/>
                        <a:buFont typeface="Calibri"/>
                        <a:buNone/>
                        <a:tabLst/>
                        <a:defRPr/>
                      </a:pPr>
                      <a:r>
                        <a:rPr lang="lv-LV" sz="1600" b="0" i="0" u="none" strike="noStrike" kern="1200">
                          <a:solidFill>
                            <a:srgbClr val="001B6C"/>
                          </a:solidFill>
                          <a:latin typeface="+mn-lt"/>
                          <a:ea typeface="+mn-ea"/>
                          <a:cs typeface="+mn-cs"/>
                        </a:rPr>
                        <a:t>Par darbu/ komandējumu brīvdienās/ virsstundām (ja nav piemaksa) jāpievieno atpūtas diena uzkrājumam.</a:t>
                      </a: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600" b="0" i="0" u="none" strike="noStrike" kern="1200">
                        <a:solidFill>
                          <a:srgbClr val="001B6C"/>
                        </a:solidFill>
                        <a:latin typeface="+mn-lt"/>
                        <a:ea typeface="+mn-ea"/>
                        <a:cs typeface="+mn-cs"/>
                      </a:endParaRP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600" b="0" i="0" u="none" strike="noStrike" kern="1200">
                        <a:solidFill>
                          <a:srgbClr val="001B6C"/>
                        </a:solidFill>
                        <a:latin typeface="+mn-lt"/>
                        <a:ea typeface="+mn-ea"/>
                        <a:cs typeface="+mn-cs"/>
                      </a:endParaRPr>
                    </a:p>
                    <a:p>
                      <a:pPr>
                        <a:buFont typeface="Calibri"/>
                        <a:buNone/>
                      </a:pPr>
                      <a:endParaRPr lang="lv-LV" sz="1600" b="0" i="0" u="none" strike="noStrike" kern="1200">
                        <a:solidFill>
                          <a:srgbClr val="001B6C"/>
                        </a:solidFill>
                        <a:latin typeface="+mn-lt"/>
                        <a:ea typeface="+mn-ea"/>
                        <a:cs typeface="+mn-cs"/>
                      </a:endParaRPr>
                    </a:p>
                    <a:p>
                      <a:pPr>
                        <a:buFont typeface="Calibri"/>
                        <a:buNone/>
                      </a:pPr>
                      <a:endParaRPr lang="lv-LV" sz="1600" b="0" i="0" u="none" strike="noStrike" kern="1200">
                        <a:solidFill>
                          <a:srgbClr val="001B6C"/>
                        </a:solidFill>
                        <a:latin typeface="+mn-lt"/>
                        <a:ea typeface="+mn-ea"/>
                        <a:cs typeface="+mn-cs"/>
                      </a:endParaRPr>
                    </a:p>
                    <a:p>
                      <a:pPr>
                        <a:buFont typeface="Calibri"/>
                        <a:buNone/>
                      </a:pPr>
                      <a:endParaRPr lang="lv-LV" sz="1600" b="0" i="0" u="none" strike="noStrike" kern="1200">
                        <a:solidFill>
                          <a:srgbClr val="001B6C"/>
                        </a:solidFill>
                        <a:latin typeface="+mn-lt"/>
                        <a:ea typeface="+mn-ea"/>
                        <a:cs typeface="+mn-cs"/>
                      </a:endParaRPr>
                    </a:p>
                    <a:p>
                      <a:pPr>
                        <a:buFont typeface="Calibri"/>
                        <a:buNone/>
                      </a:pPr>
                      <a:endParaRPr lang="lv-LV" sz="1600" b="0" i="0" u="none" strike="noStrike" kern="1200">
                        <a:solidFill>
                          <a:srgbClr val="001B6C"/>
                        </a:solidFill>
                        <a:latin typeface="+mn-lt"/>
                        <a:ea typeface="+mn-ea"/>
                        <a:cs typeface="+mn-cs"/>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1" name="Vienādsānu trīsstūris 10">
            <a:extLst>
              <a:ext uri="{FF2B5EF4-FFF2-40B4-BE49-F238E27FC236}">
                <a16:creationId xmlns:a16="http://schemas.microsoft.com/office/drawing/2014/main" id="{B21A9952-61AD-0976-89F3-8848E54DB9E3}"/>
              </a:ext>
            </a:extLst>
          </p:cNvPr>
          <p:cNvSpPr/>
          <p:nvPr/>
        </p:nvSpPr>
        <p:spPr>
          <a:xfrm rot="5400000">
            <a:off x="2071067" y="2256480"/>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2" name="Vienādsānu trīsstūris 11">
            <a:extLst>
              <a:ext uri="{FF2B5EF4-FFF2-40B4-BE49-F238E27FC236}">
                <a16:creationId xmlns:a16="http://schemas.microsoft.com/office/drawing/2014/main" id="{C087C056-EE31-8760-F725-01D91678D248}"/>
              </a:ext>
            </a:extLst>
          </p:cNvPr>
          <p:cNvSpPr/>
          <p:nvPr/>
        </p:nvSpPr>
        <p:spPr>
          <a:xfrm rot="5400000">
            <a:off x="2071067" y="2722463"/>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3" name="Vienādsānu trīsstūris 12">
            <a:extLst>
              <a:ext uri="{FF2B5EF4-FFF2-40B4-BE49-F238E27FC236}">
                <a16:creationId xmlns:a16="http://schemas.microsoft.com/office/drawing/2014/main" id="{B006C295-6426-9F93-CC02-87A6B12C8D66}"/>
              </a:ext>
            </a:extLst>
          </p:cNvPr>
          <p:cNvSpPr/>
          <p:nvPr/>
        </p:nvSpPr>
        <p:spPr>
          <a:xfrm rot="5400000">
            <a:off x="2079850" y="3211874"/>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4" name="Vienādsānu trīsstūris 13">
            <a:extLst>
              <a:ext uri="{FF2B5EF4-FFF2-40B4-BE49-F238E27FC236}">
                <a16:creationId xmlns:a16="http://schemas.microsoft.com/office/drawing/2014/main" id="{D874A5FB-16E2-1E65-BE53-8D13859C0D87}"/>
              </a:ext>
            </a:extLst>
          </p:cNvPr>
          <p:cNvSpPr/>
          <p:nvPr/>
        </p:nvSpPr>
        <p:spPr>
          <a:xfrm rot="5400000">
            <a:off x="2079850" y="3732661"/>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3" name="Vienādsānu trīsstūris 2">
            <a:extLst>
              <a:ext uri="{FF2B5EF4-FFF2-40B4-BE49-F238E27FC236}">
                <a16:creationId xmlns:a16="http://schemas.microsoft.com/office/drawing/2014/main" id="{A90544E9-7603-E29A-A527-84232C130170}"/>
              </a:ext>
            </a:extLst>
          </p:cNvPr>
          <p:cNvSpPr/>
          <p:nvPr/>
        </p:nvSpPr>
        <p:spPr>
          <a:xfrm rot="5400000">
            <a:off x="2067172" y="4688055"/>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20" name="Attēls 17" descr="Luggage with solid fill">
            <a:extLst>
              <a:ext uri="{FF2B5EF4-FFF2-40B4-BE49-F238E27FC236}">
                <a16:creationId xmlns:a16="http://schemas.microsoft.com/office/drawing/2014/main" id="{67224091-B502-8209-E1BB-3DDB7E614F2F}"/>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73042" y="5130655"/>
            <a:ext cx="1506652" cy="1506652"/>
          </a:xfrm>
          <a:prstGeom prst="rect">
            <a:avLst/>
          </a:prstGeom>
        </p:spPr>
      </p:pic>
      <p:pic>
        <p:nvPicPr>
          <p:cNvPr id="15" name="Picture 2">
            <a:extLst>
              <a:ext uri="{FF2B5EF4-FFF2-40B4-BE49-F238E27FC236}">
                <a16:creationId xmlns:a16="http://schemas.microsoft.com/office/drawing/2014/main" id="{71AA4CF8-EB45-D746-8994-AED0A6D52E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47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E20B197-5717-80B2-2715-8BC2AF94E55C}"/>
              </a:ext>
            </a:extLst>
          </p:cNvPr>
          <p:cNvSpPr>
            <a:spLocks noGrp="1"/>
          </p:cNvSpPr>
          <p:nvPr>
            <p:ph type="title"/>
          </p:nvPr>
        </p:nvSpPr>
        <p:spPr>
          <a:xfrm>
            <a:off x="3131353" y="462646"/>
            <a:ext cx="5929293" cy="1036642"/>
          </a:xfrm>
        </p:spPr>
        <p:txBody>
          <a:bodyPr>
            <a:normAutofit fontScale="90000"/>
          </a:bodyPr>
          <a:lstStyle/>
          <a:p>
            <a:r>
              <a:rPr lang="lv-LV" sz="2700">
                <a:solidFill>
                  <a:srgbClr val="001B6C"/>
                </a:solidFill>
                <a:latin typeface="Verdana"/>
                <a:ea typeface="Verdana"/>
              </a:rPr>
              <a:t>4. Atlīdzības noteikšanas nosacījumi</a:t>
            </a:r>
            <a:br>
              <a:rPr lang="lv-LV" sz="1800">
                <a:solidFill>
                  <a:schemeClr val="accent1"/>
                </a:solidFill>
                <a:latin typeface="Verdana"/>
                <a:ea typeface="Verdana"/>
                <a:cs typeface="Times New Roman"/>
              </a:rPr>
            </a:br>
            <a:endParaRPr lang="lv-LV"/>
          </a:p>
        </p:txBody>
      </p:sp>
      <p:sp>
        <p:nvSpPr>
          <p:cNvPr id="4" name="Teksta vietturis 3">
            <a:extLst>
              <a:ext uri="{FF2B5EF4-FFF2-40B4-BE49-F238E27FC236}">
                <a16:creationId xmlns:a16="http://schemas.microsoft.com/office/drawing/2014/main" id="{26911B55-112C-196C-249B-E48D97F41728}"/>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82FC1B5D-0AE3-8C0A-CFAA-5C3C42EEC9B5}"/>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E9E67975-1AE3-690E-CFCF-EF39C1210F87}"/>
              </a:ext>
            </a:extLst>
          </p:cNvPr>
          <p:cNvSpPr>
            <a:spLocks noGrp="1"/>
          </p:cNvSpPr>
          <p:nvPr>
            <p:ph type="sldNum" sz="quarter" idx="13"/>
          </p:nvPr>
        </p:nvSpPr>
        <p:spPr/>
        <p:txBody>
          <a:bodyPr/>
          <a:lstStyle/>
          <a:p>
            <a:pPr>
              <a:defRPr/>
            </a:pPr>
            <a:fld id="{F4F8D1E0-BA0E-4823-BBAF-9B78F8F9B118}" type="slidenum">
              <a:rPr lang="en-US" altLang="lv-LV" smtClean="0"/>
              <a:pPr>
                <a:defRPr/>
              </a:pPr>
              <a:t>8</a:t>
            </a:fld>
            <a:endParaRPr lang="en-US" altLang="lv-LV"/>
          </a:p>
        </p:txBody>
      </p:sp>
      <p:sp>
        <p:nvSpPr>
          <p:cNvPr id="7" name="Teksta vietturis 4">
            <a:extLst>
              <a:ext uri="{FF2B5EF4-FFF2-40B4-BE49-F238E27FC236}">
                <a16:creationId xmlns:a16="http://schemas.microsoft.com/office/drawing/2014/main" id="{AD7946DA-9620-9EFB-9646-704858010692}"/>
              </a:ext>
            </a:extLst>
          </p:cNvPr>
          <p:cNvSpPr txBox="1">
            <a:spLocks/>
          </p:cNvSpPr>
          <p:nvPr/>
        </p:nvSpPr>
        <p:spPr bwMode="auto">
          <a:xfrm>
            <a:off x="2699134" y="6324600"/>
            <a:ext cx="81026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703263" rtl="0" eaLnBrk="0" fontAlgn="base" hangingPunct="0">
              <a:spcBef>
                <a:spcPct val="20000"/>
              </a:spcBef>
              <a:spcAft>
                <a:spcPct val="0"/>
              </a:spcAft>
              <a:buFont typeface="Arial" panose="020B0604020202020204" pitchFamily="34" charset="0"/>
              <a:buNone/>
              <a:defRPr sz="75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71500" indent="-219075" algn="l" defTabSz="703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79475" indent="-174625" algn="l" defTabSz="703263"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31900"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584325"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937876"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217"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559"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98"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9pPr>
          </a:lstStyle>
          <a:p>
            <a:r>
              <a:rPr lang="lv-LV">
                <a:latin typeface="Verdana"/>
                <a:ea typeface="Verdana"/>
                <a:hlinkClick r:id="rId2"/>
              </a:rPr>
              <a:t>https://vkase.sharepoint.com/sites/PROJANM/Shared%20Documents/General/Onboarding%20projektu%20faili/Uzdevumi_Iestadem.xlsx?web=1</a:t>
            </a:r>
            <a:r>
              <a:rPr lang="lv-LV">
                <a:latin typeface="Verdana"/>
                <a:ea typeface="Verdana"/>
              </a:rPr>
              <a:t> </a:t>
            </a:r>
            <a:endParaRPr lang="lv-LV"/>
          </a:p>
        </p:txBody>
      </p:sp>
      <p:sp>
        <p:nvSpPr>
          <p:cNvPr id="8" name="Slaida numura vietturis 5">
            <a:extLst>
              <a:ext uri="{FF2B5EF4-FFF2-40B4-BE49-F238E27FC236}">
                <a16:creationId xmlns:a16="http://schemas.microsoft.com/office/drawing/2014/main" id="{BD54589A-8C86-31C7-DC94-B9F1B797C7A0}"/>
              </a:ext>
            </a:extLst>
          </p:cNvPr>
          <p:cNvSpPr txBox="1">
            <a:spLocks/>
          </p:cNvSpPr>
          <p:nvPr/>
        </p:nvSpPr>
        <p:spPr>
          <a:xfrm>
            <a:off x="11379200"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8</a:t>
            </a:fld>
            <a:endParaRPr lang="en-US" altLang="lv-LV"/>
          </a:p>
        </p:txBody>
      </p:sp>
      <p:sp>
        <p:nvSpPr>
          <p:cNvPr id="9" name="Taisnstūris 8">
            <a:extLst>
              <a:ext uri="{FF2B5EF4-FFF2-40B4-BE49-F238E27FC236}">
                <a16:creationId xmlns:a16="http://schemas.microsoft.com/office/drawing/2014/main" id="{24C35419-CA20-E73A-AC99-82105D910F2F}"/>
              </a:ext>
            </a:extLst>
          </p:cNvPr>
          <p:cNvSpPr/>
          <p:nvPr/>
        </p:nvSpPr>
        <p:spPr>
          <a:xfrm>
            <a:off x="2192357" y="1990080"/>
            <a:ext cx="9999643" cy="4867919"/>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1" name="Vienādsānu trīsstūris 10">
            <a:extLst>
              <a:ext uri="{FF2B5EF4-FFF2-40B4-BE49-F238E27FC236}">
                <a16:creationId xmlns:a16="http://schemas.microsoft.com/office/drawing/2014/main" id="{B21A9952-61AD-0976-89F3-8848E54DB9E3}"/>
              </a:ext>
            </a:extLst>
          </p:cNvPr>
          <p:cNvSpPr/>
          <p:nvPr/>
        </p:nvSpPr>
        <p:spPr>
          <a:xfrm rot="5400000">
            <a:off x="2079850" y="2072595"/>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2" name="Vienādsānu trīsstūris 11">
            <a:extLst>
              <a:ext uri="{FF2B5EF4-FFF2-40B4-BE49-F238E27FC236}">
                <a16:creationId xmlns:a16="http://schemas.microsoft.com/office/drawing/2014/main" id="{C087C056-EE31-8760-F725-01D91678D248}"/>
              </a:ext>
            </a:extLst>
          </p:cNvPr>
          <p:cNvSpPr/>
          <p:nvPr/>
        </p:nvSpPr>
        <p:spPr>
          <a:xfrm rot="5400000">
            <a:off x="2079850" y="2566272"/>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3" name="Vienādsānu trīsstūris 12">
            <a:extLst>
              <a:ext uri="{FF2B5EF4-FFF2-40B4-BE49-F238E27FC236}">
                <a16:creationId xmlns:a16="http://schemas.microsoft.com/office/drawing/2014/main" id="{B006C295-6426-9F93-CC02-87A6B12C8D66}"/>
              </a:ext>
            </a:extLst>
          </p:cNvPr>
          <p:cNvSpPr/>
          <p:nvPr/>
        </p:nvSpPr>
        <p:spPr>
          <a:xfrm rot="5400000">
            <a:off x="2087829" y="3059739"/>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4" name="Vienādsānu trīsstūris 13">
            <a:extLst>
              <a:ext uri="{FF2B5EF4-FFF2-40B4-BE49-F238E27FC236}">
                <a16:creationId xmlns:a16="http://schemas.microsoft.com/office/drawing/2014/main" id="{D874A5FB-16E2-1E65-BE53-8D13859C0D87}"/>
              </a:ext>
            </a:extLst>
          </p:cNvPr>
          <p:cNvSpPr/>
          <p:nvPr/>
        </p:nvSpPr>
        <p:spPr>
          <a:xfrm rot="5400000">
            <a:off x="2079850" y="3732661"/>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3" name="Vienādsānu trīsstūris 2">
            <a:extLst>
              <a:ext uri="{FF2B5EF4-FFF2-40B4-BE49-F238E27FC236}">
                <a16:creationId xmlns:a16="http://schemas.microsoft.com/office/drawing/2014/main" id="{A90544E9-7603-E29A-A527-84232C130170}"/>
              </a:ext>
            </a:extLst>
          </p:cNvPr>
          <p:cNvSpPr/>
          <p:nvPr/>
        </p:nvSpPr>
        <p:spPr>
          <a:xfrm rot="5400000">
            <a:off x="2067172" y="4513200"/>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20" name="Attēls 17" descr="Clipboard with solid fill">
            <a:extLst>
              <a:ext uri="{FF2B5EF4-FFF2-40B4-BE49-F238E27FC236}">
                <a16:creationId xmlns:a16="http://schemas.microsoft.com/office/drawing/2014/main" id="{67224091-B502-8209-E1BB-3DDB7E614F2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73042" y="5130655"/>
            <a:ext cx="1506652" cy="1506652"/>
          </a:xfrm>
          <a:prstGeom prst="rect">
            <a:avLst/>
          </a:prstGeom>
        </p:spPr>
      </p:pic>
      <p:pic>
        <p:nvPicPr>
          <p:cNvPr id="15" name="Picture 2">
            <a:extLst>
              <a:ext uri="{FF2B5EF4-FFF2-40B4-BE49-F238E27FC236}">
                <a16:creationId xmlns:a16="http://schemas.microsoft.com/office/drawing/2014/main" id="{71AA4CF8-EB45-D746-8994-AED0A6D52E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6" name="Tabula 15">
            <a:extLst>
              <a:ext uri="{FF2B5EF4-FFF2-40B4-BE49-F238E27FC236}">
                <a16:creationId xmlns:a16="http://schemas.microsoft.com/office/drawing/2014/main" id="{20B472B4-CDA7-48B5-C153-345E9D2C2E22}"/>
              </a:ext>
            </a:extLst>
          </p:cNvPr>
          <p:cNvGraphicFramePr>
            <a:graphicFrameLocks noGrp="1"/>
          </p:cNvGraphicFramePr>
          <p:nvPr>
            <p:extLst>
              <p:ext uri="{D42A27DB-BD31-4B8C-83A1-F6EECF244321}">
                <p14:modId xmlns:p14="http://schemas.microsoft.com/office/powerpoint/2010/main" val="382314715"/>
              </p:ext>
            </p:extLst>
          </p:nvPr>
        </p:nvGraphicFramePr>
        <p:xfrm>
          <a:off x="2397932" y="2030729"/>
          <a:ext cx="9492866" cy="4827270"/>
        </p:xfrm>
        <a:graphic>
          <a:graphicData uri="http://schemas.openxmlformats.org/drawingml/2006/table">
            <a:tbl>
              <a:tblPr firstRow="1" bandRow="1">
                <a:tableStyleId>{5940675A-B579-460E-94D1-54222C63F5DA}</a:tableStyleId>
              </a:tblPr>
              <a:tblGrid>
                <a:gridCol w="9492866">
                  <a:extLst>
                    <a:ext uri="{9D8B030D-6E8A-4147-A177-3AD203B41FA5}">
                      <a16:colId xmlns:a16="http://schemas.microsoft.com/office/drawing/2014/main" val="1042992059"/>
                    </a:ext>
                  </a:extLst>
                </a:gridCol>
              </a:tblGrid>
              <a:tr h="3914255">
                <a:tc>
                  <a:txBody>
                    <a:bodyPr/>
                    <a:lstStyle/>
                    <a:p>
                      <a:pPr marL="0" marR="0" lvl="0" indent="0" algn="l" defTabSz="704681" rtl="0" eaLnBrk="1" fontAlgn="auto" latinLnBrk="0" hangingPunct="1">
                        <a:lnSpc>
                          <a:spcPct val="100000"/>
                        </a:lnSpc>
                        <a:spcBef>
                          <a:spcPts val="0"/>
                        </a:spcBef>
                        <a:spcAft>
                          <a:spcPts val="0"/>
                        </a:spcAft>
                        <a:buClrTx/>
                        <a:buSzTx/>
                        <a:buFont typeface="Calibri"/>
                        <a:buNone/>
                        <a:tabLst/>
                        <a:defRPr/>
                      </a:pPr>
                      <a:r>
                        <a:rPr lang="lv-LV" sz="1600" b="0" i="0" u="none" strike="noStrike" kern="1200">
                          <a:solidFill>
                            <a:srgbClr val="001B6C"/>
                          </a:solidFill>
                          <a:latin typeface="+mn-lt"/>
                          <a:ea typeface="+mn-ea"/>
                          <a:cs typeface="+mn-cs"/>
                        </a:rPr>
                        <a:t>Prēmijas, piemaksas, naudas balvas izmaksā kopā ar darba samaksu.</a:t>
                      </a: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600" b="0" i="0" u="none" strike="noStrike" kern="1200">
                        <a:solidFill>
                          <a:srgbClr val="001B6C"/>
                        </a:solidFill>
                        <a:latin typeface="+mn-lt"/>
                        <a:ea typeface="+mn-ea"/>
                        <a:cs typeface="+mn-cs"/>
                      </a:endParaRPr>
                    </a:p>
                    <a:p>
                      <a:pPr marL="0" marR="0" lvl="0" indent="0" algn="l" defTabSz="704681" rtl="0" eaLnBrk="1" fontAlgn="auto" latinLnBrk="0" hangingPunct="1">
                        <a:lnSpc>
                          <a:spcPct val="100000"/>
                        </a:lnSpc>
                        <a:spcBef>
                          <a:spcPts val="0"/>
                        </a:spcBef>
                        <a:spcAft>
                          <a:spcPts val="0"/>
                        </a:spcAft>
                        <a:buClrTx/>
                        <a:buSzTx/>
                        <a:buFont typeface="Calibri"/>
                        <a:buNone/>
                        <a:tabLst/>
                        <a:defRPr/>
                      </a:pPr>
                      <a:r>
                        <a:rPr lang="lv-LV" sz="1600" b="0" i="0" u="none" strike="noStrike" kern="1200">
                          <a:solidFill>
                            <a:srgbClr val="001B6C"/>
                          </a:solidFill>
                          <a:latin typeface="+mn-lt"/>
                          <a:ea typeface="+mn-ea"/>
                          <a:cs typeface="+mn-cs"/>
                        </a:rPr>
                        <a:t>Piemaksas piešķir tikai procentos.</a:t>
                      </a: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600" b="0" i="0" u="none" strike="noStrike" kern="1200">
                        <a:solidFill>
                          <a:srgbClr val="001B6C"/>
                        </a:solidFill>
                        <a:latin typeface="+mn-lt"/>
                        <a:ea typeface="+mn-ea"/>
                        <a:cs typeface="+mn-cs"/>
                      </a:endParaRPr>
                    </a:p>
                    <a:p>
                      <a:pPr rtl="0" fontAlgn="base"/>
                      <a:r>
                        <a:rPr lang="lv-LV" sz="1600" b="0" i="0" u="none" strike="noStrike" kern="1200">
                          <a:solidFill>
                            <a:srgbClr val="001B6C"/>
                          </a:solidFill>
                          <a:latin typeface="+mn-lt"/>
                          <a:ea typeface="+mn-ea"/>
                          <a:cs typeface="+mn-cs"/>
                        </a:rPr>
                        <a:t>Tirgus koeficients tiek iekļauts mēnešalgā, visas samaksas tiek aprēķinātas no paaugstinātās mēnešalgas.</a:t>
                      </a:r>
                    </a:p>
                    <a:p>
                      <a:pPr rtl="0" fontAlgn="base"/>
                      <a:endParaRPr lang="lv-LV" sz="1600" b="0" i="0" u="none" strike="noStrike" kern="1200">
                        <a:solidFill>
                          <a:srgbClr val="001B6C"/>
                        </a:solidFill>
                        <a:latin typeface="+mn-lt"/>
                        <a:ea typeface="+mn-ea"/>
                        <a:cs typeface="+mn-cs"/>
                      </a:endParaRPr>
                    </a:p>
                    <a:p>
                      <a:pPr rtl="0" fontAlgn="base"/>
                      <a:r>
                        <a:rPr lang="lv-LV" sz="1600" b="0" i="0" u="none" strike="noStrike" kern="1200">
                          <a:solidFill>
                            <a:srgbClr val="001B6C"/>
                          </a:solidFill>
                          <a:latin typeface="+mn-lt"/>
                          <a:ea typeface="+mn-ea"/>
                          <a:cs typeface="+mn-cs"/>
                        </a:rPr>
                        <a:t>Vēlamais atvaļinājuma pabalsta nosacījums - piešķiršana kopā ar 1.ikgadējā atvaļinājuma daļu, kas ir vismaz 5 darba dienas/ 7 kalendāra dienas gara. Izmaksā reizē ar samaksu par ikgadējo atvaļinājumu. Atvaļinājuma izmaiņu gadījumā, pabalstu automātiski neanulē/ neietur, VPC to dara pēc Iestādes norādījuma.</a:t>
                      </a:r>
                    </a:p>
                    <a:p>
                      <a:pPr rtl="0" fontAlgn="base"/>
                      <a:endParaRPr lang="lv-LV" sz="1600" b="0" i="0" u="none" strike="noStrike" kern="1200">
                        <a:solidFill>
                          <a:srgbClr val="001B6C"/>
                        </a:solidFill>
                        <a:latin typeface="+mn-lt"/>
                        <a:ea typeface="+mn-ea"/>
                        <a:cs typeface="+mn-cs"/>
                      </a:endParaRPr>
                    </a:p>
                    <a:p>
                      <a:pPr rtl="0" fontAlgn="base"/>
                      <a:r>
                        <a:rPr lang="lv-LV" sz="1600" b="0" i="0" u="none" strike="noStrike" kern="1200">
                          <a:solidFill>
                            <a:srgbClr val="001B6C"/>
                          </a:solidFill>
                          <a:latin typeface="+mn-lt"/>
                          <a:ea typeface="+mn-ea"/>
                          <a:cs typeface="+mn-cs"/>
                        </a:rPr>
                        <a:t>Netiek piešķirtas/ izmaksātas dāvanas Nodarbinātajiem.</a:t>
                      </a:r>
                    </a:p>
                    <a:p>
                      <a:pPr rtl="0" fontAlgn="base"/>
                      <a:r>
                        <a:rPr lang="lv-LV" sz="1600" b="0" i="0" u="none" strike="noStrike" kern="1200">
                          <a:solidFill>
                            <a:srgbClr val="001B6C"/>
                          </a:solidFill>
                          <a:latin typeface="+mn-lt"/>
                          <a:ea typeface="+mn-ea"/>
                          <a:cs typeface="+mn-cs"/>
                        </a:rPr>
                        <a:t> </a:t>
                      </a:r>
                    </a:p>
                    <a:p>
                      <a:pPr rtl="0" fontAlgn="base"/>
                      <a:r>
                        <a:rPr lang="lv-LV" sz="1600" b="0" i="0" u="none" strike="noStrike" kern="1200">
                          <a:solidFill>
                            <a:srgbClr val="001B6C"/>
                          </a:solidFill>
                          <a:latin typeface="+mn-lt"/>
                          <a:ea typeface="+mn-ea"/>
                          <a:cs typeface="+mn-cs"/>
                        </a:rPr>
                        <a:t>Par ieturējumu nosacījumiem jābūt vispārīgai kārtībai, pirms ieturējuma Nodarbinātais jāinformē (par pārrēķiniem - VPC grāmatvedis). Citos gadījumos, t.sk. ja jāatmaksā Iestādes segtā mācību maksa –Nodarbinātā atļauja (to var dot vai pats iniciēt ieturējumus ar pieteikumu). </a:t>
                      </a: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275" b="0" i="0" kern="1200">
                        <a:solidFill>
                          <a:schemeClr val="tx1"/>
                        </a:solidFill>
                        <a:effectLst/>
                        <a:latin typeface="+mn-lt"/>
                        <a:ea typeface="+mn-ea"/>
                        <a:cs typeface="+mn-cs"/>
                      </a:endParaRP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600" b="0" i="0" u="none" strike="noStrike" kern="1200">
                        <a:solidFill>
                          <a:srgbClr val="001B6C"/>
                        </a:solidFill>
                        <a:latin typeface="+mn-lt"/>
                        <a:ea typeface="+mn-ea"/>
                        <a:cs typeface="+mn-cs"/>
                      </a:endParaRPr>
                    </a:p>
                    <a:p>
                      <a:pPr marL="0" marR="0" lvl="0" indent="0" algn="l" defTabSz="704681" rtl="0" eaLnBrk="1" fontAlgn="auto" latinLnBrk="0" hangingPunct="1">
                        <a:lnSpc>
                          <a:spcPct val="100000"/>
                        </a:lnSpc>
                        <a:spcBef>
                          <a:spcPts val="0"/>
                        </a:spcBef>
                        <a:spcAft>
                          <a:spcPts val="0"/>
                        </a:spcAft>
                        <a:buClrTx/>
                        <a:buSzTx/>
                        <a:buFont typeface="Calibri"/>
                        <a:buNone/>
                        <a:tabLst/>
                        <a:defRPr/>
                      </a:pPr>
                      <a:br>
                        <a:rPr lang="lv-LV" sz="1600" b="0" i="0" u="none" strike="noStrike" kern="1200" noProof="0">
                          <a:solidFill>
                            <a:srgbClr val="001B6C"/>
                          </a:solidFill>
                          <a:latin typeface="+mn-lt"/>
                          <a:ea typeface="+mn-ea"/>
                          <a:cs typeface="+mn-cs"/>
                        </a:rPr>
                      </a:br>
                      <a:endParaRPr lang="lv-LV" sz="1300" b="0" i="0" u="none" strike="noStrike" noProof="0">
                        <a:solidFill>
                          <a:srgbClr val="001B6C"/>
                        </a:solidFill>
                        <a:latin typeface="Times New Roman"/>
                      </a:endParaRPr>
                    </a:p>
                    <a:p>
                      <a:pPr marL="0" lvl="0" indent="0">
                        <a:buFont typeface="Calibri"/>
                        <a:buNone/>
                      </a:pPr>
                      <a:endParaRPr lang="lv-LV" sz="1300" b="0" i="0" u="none" strike="noStrike" noProof="0">
                        <a:solidFill>
                          <a:srgbClr val="001B6C"/>
                        </a:solidFill>
                        <a:latin typeface="Times New Roman"/>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7" name="Vienādsānu trīsstūris 16">
            <a:extLst>
              <a:ext uri="{FF2B5EF4-FFF2-40B4-BE49-F238E27FC236}">
                <a16:creationId xmlns:a16="http://schemas.microsoft.com/office/drawing/2014/main" id="{5C1F5C0C-1B8E-662B-472F-38969CB751B2}"/>
              </a:ext>
            </a:extLst>
          </p:cNvPr>
          <p:cNvSpPr/>
          <p:nvPr/>
        </p:nvSpPr>
        <p:spPr>
          <a:xfrm rot="5400000">
            <a:off x="2064488" y="5243331"/>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Tree>
    <p:extLst>
      <p:ext uri="{BB962C8B-B14F-4D97-AF65-F5344CB8AC3E}">
        <p14:creationId xmlns:p14="http://schemas.microsoft.com/office/powerpoint/2010/main" val="4118162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E20B197-5717-80B2-2715-8BC2AF94E55C}"/>
              </a:ext>
            </a:extLst>
          </p:cNvPr>
          <p:cNvSpPr>
            <a:spLocks noGrp="1"/>
          </p:cNvSpPr>
          <p:nvPr>
            <p:ph type="title"/>
          </p:nvPr>
        </p:nvSpPr>
        <p:spPr>
          <a:xfrm>
            <a:off x="3195657" y="468090"/>
            <a:ext cx="5992793" cy="1036642"/>
          </a:xfrm>
        </p:spPr>
        <p:txBody>
          <a:bodyPr>
            <a:normAutofit fontScale="90000"/>
          </a:bodyPr>
          <a:lstStyle/>
          <a:p>
            <a:r>
              <a:rPr lang="lv-LV" sz="2700">
                <a:solidFill>
                  <a:srgbClr val="001B6C"/>
                </a:solidFill>
                <a:latin typeface="Verdana"/>
                <a:ea typeface="Verdana"/>
              </a:rPr>
              <a:t>5. Prombūtņu piešķiršanas/ apmaksas nosacījumi</a:t>
            </a:r>
            <a:br>
              <a:rPr lang="lv-LV" sz="1800">
                <a:solidFill>
                  <a:schemeClr val="accent1"/>
                </a:solidFill>
                <a:latin typeface="Verdana"/>
                <a:ea typeface="Verdana"/>
                <a:cs typeface="Times New Roman"/>
              </a:rPr>
            </a:br>
            <a:endParaRPr lang="lv-LV"/>
          </a:p>
        </p:txBody>
      </p:sp>
      <p:sp>
        <p:nvSpPr>
          <p:cNvPr id="4" name="Teksta vietturis 3">
            <a:extLst>
              <a:ext uri="{FF2B5EF4-FFF2-40B4-BE49-F238E27FC236}">
                <a16:creationId xmlns:a16="http://schemas.microsoft.com/office/drawing/2014/main" id="{26911B55-112C-196C-249B-E48D97F41728}"/>
              </a:ext>
            </a:extLst>
          </p:cNvPr>
          <p:cNvSpPr>
            <a:spLocks noGrp="1"/>
          </p:cNvSpPr>
          <p:nvPr>
            <p:ph type="body" sz="quarter" idx="10"/>
          </p:nvPr>
        </p:nvSpPr>
        <p:spPr/>
        <p:txBody>
          <a:bodyPr/>
          <a:lstStyle/>
          <a:p>
            <a:endParaRPr lang="lv-LV"/>
          </a:p>
        </p:txBody>
      </p:sp>
      <p:sp>
        <p:nvSpPr>
          <p:cNvPr id="5" name="Teksta vietturis 4">
            <a:extLst>
              <a:ext uri="{FF2B5EF4-FFF2-40B4-BE49-F238E27FC236}">
                <a16:creationId xmlns:a16="http://schemas.microsoft.com/office/drawing/2014/main" id="{82FC1B5D-0AE3-8C0A-CFAA-5C3C42EEC9B5}"/>
              </a:ext>
            </a:extLst>
          </p:cNvPr>
          <p:cNvSpPr>
            <a:spLocks noGrp="1"/>
          </p:cNvSpPr>
          <p:nvPr>
            <p:ph type="body" sz="quarter" idx="12"/>
          </p:nvPr>
        </p:nvSpPr>
        <p:spPr/>
        <p:txBody>
          <a:bodyPr/>
          <a:lstStyle/>
          <a:p>
            <a:endParaRPr lang="lv-LV"/>
          </a:p>
        </p:txBody>
      </p:sp>
      <p:sp>
        <p:nvSpPr>
          <p:cNvPr id="6" name="Slaida numura vietturis 5">
            <a:extLst>
              <a:ext uri="{FF2B5EF4-FFF2-40B4-BE49-F238E27FC236}">
                <a16:creationId xmlns:a16="http://schemas.microsoft.com/office/drawing/2014/main" id="{E9E67975-1AE3-690E-CFCF-EF39C1210F87}"/>
              </a:ext>
            </a:extLst>
          </p:cNvPr>
          <p:cNvSpPr>
            <a:spLocks noGrp="1"/>
          </p:cNvSpPr>
          <p:nvPr>
            <p:ph type="sldNum" sz="quarter" idx="13"/>
          </p:nvPr>
        </p:nvSpPr>
        <p:spPr/>
        <p:txBody>
          <a:bodyPr/>
          <a:lstStyle/>
          <a:p>
            <a:pPr>
              <a:defRPr/>
            </a:pPr>
            <a:fld id="{F4F8D1E0-BA0E-4823-BBAF-9B78F8F9B118}" type="slidenum">
              <a:rPr lang="en-US" altLang="lv-LV" smtClean="0"/>
              <a:pPr>
                <a:defRPr/>
              </a:pPr>
              <a:t>9</a:t>
            </a:fld>
            <a:endParaRPr lang="en-US" altLang="lv-LV"/>
          </a:p>
        </p:txBody>
      </p:sp>
      <p:sp>
        <p:nvSpPr>
          <p:cNvPr id="7" name="Teksta vietturis 4">
            <a:extLst>
              <a:ext uri="{FF2B5EF4-FFF2-40B4-BE49-F238E27FC236}">
                <a16:creationId xmlns:a16="http://schemas.microsoft.com/office/drawing/2014/main" id="{AD7946DA-9620-9EFB-9646-704858010692}"/>
              </a:ext>
            </a:extLst>
          </p:cNvPr>
          <p:cNvSpPr txBox="1">
            <a:spLocks/>
          </p:cNvSpPr>
          <p:nvPr/>
        </p:nvSpPr>
        <p:spPr bwMode="auto">
          <a:xfrm>
            <a:off x="2699134" y="6324600"/>
            <a:ext cx="81026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a:bodyPr>
          <a:lstStyle>
            <a:lvl1pPr marL="0" indent="0" algn="l" defTabSz="703263" rtl="0" eaLnBrk="0" fontAlgn="base" hangingPunct="0">
              <a:spcBef>
                <a:spcPct val="20000"/>
              </a:spcBef>
              <a:spcAft>
                <a:spcPct val="0"/>
              </a:spcAft>
              <a:buFont typeface="Arial" panose="020B0604020202020204" pitchFamily="34" charset="0"/>
              <a:buNone/>
              <a:defRPr sz="75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71500" indent="-219075" algn="l" defTabSz="703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79475" indent="-174625" algn="l" defTabSz="703263"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231900"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4pPr>
            <a:lvl5pPr marL="1584325" indent="-174625" algn="l" defTabSz="703263" rtl="0" eaLnBrk="0" fontAlgn="base" hangingPunct="0">
              <a:spcBef>
                <a:spcPct val="20000"/>
              </a:spcBef>
              <a:spcAft>
                <a:spcPct val="0"/>
              </a:spcAft>
              <a:buFont typeface="Arial" panose="020B0604020202020204" pitchFamily="34" charset="0"/>
              <a:buChar char="»"/>
              <a:defRPr sz="1400" kern="1200">
                <a:solidFill>
                  <a:schemeClr val="tx1"/>
                </a:solidFill>
                <a:latin typeface="+mn-lt"/>
                <a:ea typeface="+mn-ea"/>
                <a:cs typeface="+mn-cs"/>
              </a:defRPr>
            </a:lvl5pPr>
            <a:lvl6pPr marL="1937876"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6pPr>
            <a:lvl7pPr marL="2290217"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7pPr>
            <a:lvl8pPr marL="2642559"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8pPr>
            <a:lvl9pPr marL="2994898" indent="-176170" algn="l" defTabSz="704681" rtl="0" eaLnBrk="1" latinLnBrk="0" hangingPunct="1">
              <a:spcBef>
                <a:spcPct val="20000"/>
              </a:spcBef>
              <a:buFont typeface="Arial" pitchFamily="34" charset="0"/>
              <a:buChar char="•"/>
              <a:defRPr sz="1425" kern="1200">
                <a:solidFill>
                  <a:schemeClr val="tx1"/>
                </a:solidFill>
                <a:latin typeface="+mn-lt"/>
                <a:ea typeface="+mn-ea"/>
                <a:cs typeface="+mn-cs"/>
              </a:defRPr>
            </a:lvl9pPr>
          </a:lstStyle>
          <a:p>
            <a:r>
              <a:rPr lang="lv-LV">
                <a:latin typeface="Verdana"/>
                <a:ea typeface="Verdana"/>
                <a:hlinkClick r:id="rId2"/>
              </a:rPr>
              <a:t>https://vkase.sharepoint.com/sites/PROJANM/Shared%20Documents/General/Onboarding%20projektu%20faili/Uzdevumi_Iestadem.xlsx?web=1</a:t>
            </a:r>
            <a:r>
              <a:rPr lang="lv-LV">
                <a:latin typeface="Verdana"/>
                <a:ea typeface="Verdana"/>
              </a:rPr>
              <a:t> </a:t>
            </a:r>
            <a:endParaRPr lang="lv-LV"/>
          </a:p>
        </p:txBody>
      </p:sp>
      <p:sp>
        <p:nvSpPr>
          <p:cNvPr id="8" name="Slaida numura vietturis 5">
            <a:extLst>
              <a:ext uri="{FF2B5EF4-FFF2-40B4-BE49-F238E27FC236}">
                <a16:creationId xmlns:a16="http://schemas.microsoft.com/office/drawing/2014/main" id="{BD54589A-8C86-31C7-DC94-B9F1B797C7A0}"/>
              </a:ext>
            </a:extLst>
          </p:cNvPr>
          <p:cNvSpPr txBox="1">
            <a:spLocks/>
          </p:cNvSpPr>
          <p:nvPr/>
        </p:nvSpPr>
        <p:spPr>
          <a:xfrm>
            <a:off x="11379200" y="6324600"/>
            <a:ext cx="406400" cy="304800"/>
          </a:xfrm>
          <a:prstGeom prst="rect">
            <a:avLst/>
          </a:prstGeom>
        </p:spPr>
        <p:txBody>
          <a:bodyPr vert="horz" wrap="square" lIns="93957" tIns="46979" rIns="93957" bIns="46979" numCol="1" anchor="ctr" anchorCtr="0" compatLnSpc="1">
            <a:prstTxWarp prst="textNoShape">
              <a:avLst/>
            </a:prstTxWarp>
          </a:bodyPr>
          <a:lstStyle>
            <a:defPPr>
              <a:defRPr lang="en-US"/>
            </a:defPPr>
            <a:lvl1pPr algn="r" defTabSz="938213" rtl="0" eaLnBrk="1" fontAlgn="base" hangingPunct="1">
              <a:spcBef>
                <a:spcPct val="0"/>
              </a:spcBef>
              <a:spcAft>
                <a:spcPct val="0"/>
              </a:spcAft>
              <a:defRPr sz="700" kern="1200" smtClean="0">
                <a:solidFill>
                  <a:srgbClr val="898989"/>
                </a:solidFill>
                <a:latin typeface="Verdana" panose="020B0604030504040204" pitchFamily="34" charset="0"/>
                <a:ea typeface="+mn-ea"/>
                <a:cs typeface="Arial" panose="020B0604020202020204" pitchFamily="34" charset="0"/>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a:lstStyle>
          <a:p>
            <a:pPr>
              <a:defRPr/>
            </a:pPr>
            <a:fld id="{F4F8D1E0-BA0E-4823-BBAF-9B78F8F9B118}" type="slidenum">
              <a:rPr lang="en-US" altLang="lv-LV" smtClean="0"/>
              <a:pPr>
                <a:defRPr/>
              </a:pPr>
              <a:t>9</a:t>
            </a:fld>
            <a:endParaRPr lang="en-US" altLang="lv-LV"/>
          </a:p>
        </p:txBody>
      </p:sp>
      <p:sp>
        <p:nvSpPr>
          <p:cNvPr id="9" name="Taisnstūris 8">
            <a:extLst>
              <a:ext uri="{FF2B5EF4-FFF2-40B4-BE49-F238E27FC236}">
                <a16:creationId xmlns:a16="http://schemas.microsoft.com/office/drawing/2014/main" id="{24C35419-CA20-E73A-AC99-82105D910F2F}"/>
              </a:ext>
            </a:extLst>
          </p:cNvPr>
          <p:cNvSpPr/>
          <p:nvPr/>
        </p:nvSpPr>
        <p:spPr>
          <a:xfrm>
            <a:off x="2192357" y="1990080"/>
            <a:ext cx="9999643" cy="4867919"/>
          </a:xfrm>
          <a:prstGeom prst="rect">
            <a:avLst/>
          </a:prstGeom>
          <a:solidFill>
            <a:srgbClr val="DEDE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aphicFrame>
        <p:nvGraphicFramePr>
          <p:cNvPr id="10" name="Tabula 9">
            <a:extLst>
              <a:ext uri="{FF2B5EF4-FFF2-40B4-BE49-F238E27FC236}">
                <a16:creationId xmlns:a16="http://schemas.microsoft.com/office/drawing/2014/main" id="{171914B9-C0DF-1E59-751B-8FEEA124A81C}"/>
              </a:ext>
            </a:extLst>
          </p:cNvPr>
          <p:cNvGraphicFramePr>
            <a:graphicFrameLocks noGrp="1"/>
          </p:cNvGraphicFramePr>
          <p:nvPr>
            <p:extLst>
              <p:ext uri="{D42A27DB-BD31-4B8C-83A1-F6EECF244321}">
                <p14:modId xmlns:p14="http://schemas.microsoft.com/office/powerpoint/2010/main" val="2138050003"/>
              </p:ext>
            </p:extLst>
          </p:nvPr>
        </p:nvGraphicFramePr>
        <p:xfrm>
          <a:off x="2530627" y="2224238"/>
          <a:ext cx="9492866" cy="4145280"/>
        </p:xfrm>
        <a:graphic>
          <a:graphicData uri="http://schemas.openxmlformats.org/drawingml/2006/table">
            <a:tbl>
              <a:tblPr firstRow="1" bandRow="1">
                <a:tableStyleId>{5940675A-B579-460E-94D1-54222C63F5DA}</a:tableStyleId>
              </a:tblPr>
              <a:tblGrid>
                <a:gridCol w="9492866">
                  <a:extLst>
                    <a:ext uri="{9D8B030D-6E8A-4147-A177-3AD203B41FA5}">
                      <a16:colId xmlns:a16="http://schemas.microsoft.com/office/drawing/2014/main" val="1042992059"/>
                    </a:ext>
                  </a:extLst>
                </a:gridCol>
              </a:tblGrid>
              <a:tr h="3914255">
                <a:tc>
                  <a:txBody>
                    <a:bodyPr/>
                    <a:lstStyle/>
                    <a:p>
                      <a:pPr marL="0" marR="0" lvl="0" indent="0" algn="l" defTabSz="704681" rtl="0" eaLnBrk="1" fontAlgn="auto" latinLnBrk="0" hangingPunct="1">
                        <a:lnSpc>
                          <a:spcPct val="100000"/>
                        </a:lnSpc>
                        <a:spcBef>
                          <a:spcPts val="0"/>
                        </a:spcBef>
                        <a:spcAft>
                          <a:spcPts val="0"/>
                        </a:spcAft>
                        <a:buClrTx/>
                        <a:buSzTx/>
                        <a:buFont typeface="Calibri"/>
                        <a:buNone/>
                        <a:tabLst/>
                        <a:defRPr/>
                      </a:pPr>
                      <a:r>
                        <a:rPr lang="lv-LV" sz="1600" b="0" i="0" u="none" strike="noStrike" kern="1200">
                          <a:solidFill>
                            <a:srgbClr val="001B6C"/>
                          </a:solidFill>
                          <a:latin typeface="+mn-lt"/>
                          <a:ea typeface="+mn-ea"/>
                          <a:cs typeface="+mn-cs"/>
                        </a:rPr>
                        <a:t>Mācību atvaļinājums ir tikai apmaksāts. Ja nepieciešams garāks – atvaļinājums bez darba samaksas saglabāšanas.</a:t>
                      </a:r>
                    </a:p>
                    <a:p>
                      <a:pPr marL="0" marR="0" lvl="0" indent="0" algn="l" defTabSz="704681" rtl="0" eaLnBrk="1" fontAlgn="auto" latinLnBrk="0" hangingPunct="1">
                        <a:lnSpc>
                          <a:spcPct val="100000"/>
                        </a:lnSpc>
                        <a:spcBef>
                          <a:spcPts val="0"/>
                        </a:spcBef>
                        <a:spcAft>
                          <a:spcPts val="0"/>
                        </a:spcAft>
                        <a:buClrTx/>
                        <a:buSzTx/>
                        <a:buFont typeface="Calibri"/>
                        <a:buNone/>
                        <a:tabLst/>
                        <a:defRPr/>
                      </a:pPr>
                      <a:br>
                        <a:rPr lang="lv-LV" sz="1600" b="0" i="0" u="none" strike="noStrike" kern="1200" noProof="0">
                          <a:solidFill>
                            <a:srgbClr val="001B6C"/>
                          </a:solidFill>
                          <a:latin typeface="+mn-lt"/>
                          <a:ea typeface="+mn-ea"/>
                          <a:cs typeface="+mn-cs"/>
                        </a:rPr>
                      </a:br>
                      <a:r>
                        <a:rPr lang="lv-LV" sz="1600" b="0" i="0" u="none" strike="noStrike" kern="1200">
                          <a:solidFill>
                            <a:srgbClr val="001B6C"/>
                          </a:solidFill>
                          <a:latin typeface="+mn-lt"/>
                          <a:ea typeface="+mn-ea"/>
                          <a:cs typeface="+mn-cs"/>
                        </a:rPr>
                        <a:t>Atvaļinājuma atcelšana/ pārcelšana var notikt izņēmuma gadījumā, ko Nodarbinātais pamato.</a:t>
                      </a:r>
                    </a:p>
                    <a:p>
                      <a:pPr marL="0" marR="0" lvl="0" indent="0" algn="l" defTabSz="704681" rtl="0" eaLnBrk="1" fontAlgn="auto" latinLnBrk="0" hangingPunct="1">
                        <a:lnSpc>
                          <a:spcPct val="100000"/>
                        </a:lnSpc>
                        <a:spcBef>
                          <a:spcPts val="0"/>
                        </a:spcBef>
                        <a:spcAft>
                          <a:spcPts val="0"/>
                        </a:spcAft>
                        <a:buClrTx/>
                        <a:buSzTx/>
                        <a:buFont typeface="Calibri"/>
                        <a:buNone/>
                        <a:tabLst/>
                        <a:defRPr/>
                      </a:pPr>
                      <a:endParaRPr lang="lv-LV" sz="1600" b="0" i="0" u="none" strike="noStrike" kern="1200" noProof="0">
                        <a:solidFill>
                          <a:srgbClr val="001B6C"/>
                        </a:solidFill>
                        <a:latin typeface="+mn-lt"/>
                        <a:ea typeface="+mn-ea"/>
                        <a:cs typeface="+mn-cs"/>
                      </a:endParaRPr>
                    </a:p>
                    <a:p>
                      <a:pPr algn="just">
                        <a:buFont typeface="Calibri"/>
                        <a:buNone/>
                      </a:pPr>
                      <a:r>
                        <a:rPr lang="lv-LV" sz="1600" b="0" i="0" u="none" strike="noStrike" kern="1200">
                          <a:solidFill>
                            <a:srgbClr val="001B6C"/>
                          </a:solidFill>
                          <a:latin typeface="+mn-lt"/>
                          <a:ea typeface="+mn-ea"/>
                          <a:cs typeface="+mn-cs"/>
                        </a:rPr>
                        <a:t>Komandējuma laiks </a:t>
                      </a:r>
                      <a:r>
                        <a:rPr lang="lv-LV" sz="1600" b="0" i="0" u="none" strike="noStrike" kern="1200" noProof="0">
                          <a:solidFill>
                            <a:srgbClr val="001B6C"/>
                          </a:solidFill>
                          <a:latin typeface="Times New Roman"/>
                        </a:rPr>
                        <a:t>jāapmaksā tāpat kā darba laiks.</a:t>
                      </a:r>
                      <a:r>
                        <a:rPr lang="lv-LV" sz="1600" b="0" i="0" u="none" strike="noStrike" kern="1200">
                          <a:solidFill>
                            <a:srgbClr val="001B6C"/>
                          </a:solidFill>
                          <a:latin typeface="+mn-lt"/>
                          <a:ea typeface="+mn-ea"/>
                          <a:cs typeface="+mn-cs"/>
                        </a:rPr>
                        <a:t> Ja tas ir svētku dienā, jāapmaksā trīskāršā apmērā: samaksa par nostrādāto laiku + piemaksa par darbu svētku dienā + piemaksa par virsstundu darbu vai apmaksāts atpūtas laiks.</a:t>
                      </a:r>
                    </a:p>
                    <a:p>
                      <a:pPr marL="0" lvl="0" indent="0">
                        <a:buFont typeface="Calibri"/>
                        <a:buNone/>
                      </a:pPr>
                      <a:endParaRPr lang="lv-LV" sz="1600" b="0" i="0" u="none" strike="noStrike" kern="1200" noProof="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Atpūtas laiks, ko piešķir par komandējumu vai darbu brīvdienās, vai virsstundām jāapmaksā tāpat kā darba laiks.</a:t>
                      </a:r>
                    </a:p>
                    <a:p>
                      <a:pPr marL="0" marR="0" lvl="0" indent="0" algn="l" defTabSz="704681" rtl="0" eaLnBrk="1" fontAlgn="auto" latinLnBrk="0" hangingPunct="1">
                        <a:lnSpc>
                          <a:spcPct val="100000"/>
                        </a:lnSpc>
                        <a:spcBef>
                          <a:spcPts val="0"/>
                        </a:spcBef>
                        <a:spcAft>
                          <a:spcPts val="0"/>
                        </a:spcAft>
                        <a:buClrTx/>
                        <a:buSzTx/>
                        <a:buFontTx/>
                        <a:buNone/>
                        <a:tabLst/>
                        <a:defRPr/>
                      </a:pPr>
                      <a:endParaRPr lang="lv-LV" sz="1600" b="0" i="0" u="none" strike="noStrike" kern="1200">
                        <a:solidFill>
                          <a:srgbClr val="001B6C"/>
                        </a:solidFill>
                        <a:latin typeface="+mn-lt"/>
                        <a:ea typeface="+mn-ea"/>
                        <a:cs typeface="+mn-cs"/>
                      </a:endParaRPr>
                    </a:p>
                    <a:p>
                      <a:pPr>
                        <a:buFont typeface="Calibri"/>
                        <a:buNone/>
                      </a:pPr>
                      <a:r>
                        <a:rPr lang="lv-LV" sz="1600" b="0" i="0" u="none" strike="noStrike" kern="1200">
                          <a:solidFill>
                            <a:srgbClr val="001B6C"/>
                          </a:solidFill>
                          <a:latin typeface="+mn-lt"/>
                          <a:ea typeface="+mn-ea"/>
                          <a:cs typeface="+mn-cs"/>
                        </a:rPr>
                        <a:t>Ja piešķir apmaksātu prombūtni par individuālajām zemessargu mācībām, to apmaksā tāpat kā kolektīvo apmācību gadījumā.</a:t>
                      </a:r>
                    </a:p>
                    <a:p>
                      <a:pPr>
                        <a:buFont typeface="Calibri"/>
                        <a:buNone/>
                      </a:pPr>
                      <a:endParaRPr lang="lv-LV" sz="1600" b="0" i="0" u="none" strike="noStrike" kern="1200">
                        <a:solidFill>
                          <a:srgbClr val="001B6C"/>
                        </a:solidFill>
                        <a:latin typeface="+mn-lt"/>
                        <a:ea typeface="+mn-ea"/>
                        <a:cs typeface="+mn-cs"/>
                      </a:endParaRPr>
                    </a:p>
                    <a:p>
                      <a:pPr algn="just">
                        <a:buFont typeface="Calibri"/>
                        <a:buNone/>
                      </a:pPr>
                      <a:r>
                        <a:rPr lang="lv-LV" sz="1600" b="0" i="0" u="none" strike="noStrike" kern="1200">
                          <a:solidFill>
                            <a:srgbClr val="001B6C"/>
                          </a:solidFill>
                          <a:latin typeface="+mn-lt"/>
                          <a:ea typeface="+mn-ea"/>
                          <a:cs typeface="+mn-cs"/>
                        </a:rPr>
                        <a:t>Atstādināšanas laikā uz disciplinārlietas izmeklēšanas laiku jāsaglabā piemaksas, kas pēc būtības ir saistītas ar amata specifiku, bet nav saistītas ar paveikto darbu vai kādiem citiem mainīgiem un vērtējamiem apstākļiem. </a:t>
                      </a:r>
                    </a:p>
                    <a:p>
                      <a:pPr marL="0" lvl="0" indent="0">
                        <a:buFont typeface="Calibri"/>
                        <a:buNone/>
                      </a:pPr>
                      <a:endParaRPr lang="lv-LV" sz="1300" b="0" i="0" u="none" strike="noStrike" noProof="0">
                        <a:solidFill>
                          <a:srgbClr val="001B6C"/>
                        </a:solidFill>
                        <a:latin typeface="Times New Roman"/>
                      </a:endParaRPr>
                    </a:p>
                    <a:p>
                      <a:pPr marL="0" lvl="0" indent="0">
                        <a:buFont typeface="Calibri"/>
                        <a:buNone/>
                      </a:pPr>
                      <a:endParaRPr lang="lv-LV" sz="1300" b="0" i="0" u="none" strike="noStrike" noProof="0">
                        <a:solidFill>
                          <a:srgbClr val="001B6C"/>
                        </a:solidFill>
                        <a:latin typeface="Times New Roman"/>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DEDE"/>
                    </a:solidFill>
                  </a:tcPr>
                </a:tc>
                <a:extLst>
                  <a:ext uri="{0D108BD9-81ED-4DB2-BD59-A6C34878D82A}">
                    <a16:rowId xmlns:a16="http://schemas.microsoft.com/office/drawing/2014/main" val="4058986370"/>
                  </a:ext>
                </a:extLst>
              </a:tr>
            </a:tbl>
          </a:graphicData>
        </a:graphic>
      </p:graphicFrame>
      <p:sp>
        <p:nvSpPr>
          <p:cNvPr id="11" name="Vienādsānu trīsstūris 10">
            <a:extLst>
              <a:ext uri="{FF2B5EF4-FFF2-40B4-BE49-F238E27FC236}">
                <a16:creationId xmlns:a16="http://schemas.microsoft.com/office/drawing/2014/main" id="{B21A9952-61AD-0976-89F3-8848E54DB9E3}"/>
              </a:ext>
            </a:extLst>
          </p:cNvPr>
          <p:cNvSpPr/>
          <p:nvPr/>
        </p:nvSpPr>
        <p:spPr>
          <a:xfrm rot="5400000">
            <a:off x="2059903" y="2244206"/>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2" name="Vienādsānu trīsstūris 11">
            <a:extLst>
              <a:ext uri="{FF2B5EF4-FFF2-40B4-BE49-F238E27FC236}">
                <a16:creationId xmlns:a16="http://schemas.microsoft.com/office/drawing/2014/main" id="{C087C056-EE31-8760-F725-01D91678D248}"/>
              </a:ext>
            </a:extLst>
          </p:cNvPr>
          <p:cNvSpPr/>
          <p:nvPr/>
        </p:nvSpPr>
        <p:spPr>
          <a:xfrm rot="5400000">
            <a:off x="2059903" y="2755350"/>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3" name="Vienādsānu trīsstūris 12">
            <a:extLst>
              <a:ext uri="{FF2B5EF4-FFF2-40B4-BE49-F238E27FC236}">
                <a16:creationId xmlns:a16="http://schemas.microsoft.com/office/drawing/2014/main" id="{B006C295-6426-9F93-CC02-87A6B12C8D66}"/>
              </a:ext>
            </a:extLst>
          </p:cNvPr>
          <p:cNvSpPr/>
          <p:nvPr/>
        </p:nvSpPr>
        <p:spPr>
          <a:xfrm rot="5400000">
            <a:off x="2068686" y="3279741"/>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4" name="Vienādsānu trīsstūris 13">
            <a:extLst>
              <a:ext uri="{FF2B5EF4-FFF2-40B4-BE49-F238E27FC236}">
                <a16:creationId xmlns:a16="http://schemas.microsoft.com/office/drawing/2014/main" id="{D874A5FB-16E2-1E65-BE53-8D13859C0D87}"/>
              </a:ext>
            </a:extLst>
          </p:cNvPr>
          <p:cNvSpPr/>
          <p:nvPr/>
        </p:nvSpPr>
        <p:spPr>
          <a:xfrm rot="5400000">
            <a:off x="2059903" y="3966118"/>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5" name="Vienādsānu trīsstūris 14">
            <a:extLst>
              <a:ext uri="{FF2B5EF4-FFF2-40B4-BE49-F238E27FC236}">
                <a16:creationId xmlns:a16="http://schemas.microsoft.com/office/drawing/2014/main" id="{5A4E333D-B00D-39DD-36CC-F771716416F5}"/>
              </a:ext>
            </a:extLst>
          </p:cNvPr>
          <p:cNvSpPr/>
          <p:nvPr/>
        </p:nvSpPr>
        <p:spPr>
          <a:xfrm rot="5400000">
            <a:off x="2068686" y="4515505"/>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sp>
        <p:nvSpPr>
          <p:cNvPr id="16" name="Vienādsānu trīsstūris 15">
            <a:extLst>
              <a:ext uri="{FF2B5EF4-FFF2-40B4-BE49-F238E27FC236}">
                <a16:creationId xmlns:a16="http://schemas.microsoft.com/office/drawing/2014/main" id="{1264F4D4-FDA7-6222-9DBE-C4A9656C1100}"/>
              </a:ext>
            </a:extLst>
          </p:cNvPr>
          <p:cNvSpPr/>
          <p:nvPr/>
        </p:nvSpPr>
        <p:spPr>
          <a:xfrm rot="5400000">
            <a:off x="2068686" y="5289398"/>
            <a:ext cx="363002" cy="298518"/>
          </a:xfrm>
          <a:prstGeom prst="triangle">
            <a:avLst/>
          </a:prstGeom>
          <a:solidFill>
            <a:srgbClr val="E571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lv-LV"/>
          </a:p>
        </p:txBody>
      </p:sp>
      <p:pic>
        <p:nvPicPr>
          <p:cNvPr id="17" name="Attēls 17" descr="Monthly calendar with solid fill">
            <a:extLst>
              <a:ext uri="{FF2B5EF4-FFF2-40B4-BE49-F238E27FC236}">
                <a16:creationId xmlns:a16="http://schemas.microsoft.com/office/drawing/2014/main" id="{B4125941-95A5-8525-8185-4D684D5D10B7}"/>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191185" y="5257655"/>
            <a:ext cx="1379652" cy="1379652"/>
          </a:xfrm>
          <a:prstGeom prst="rect">
            <a:avLst/>
          </a:prstGeom>
        </p:spPr>
      </p:pic>
      <p:pic>
        <p:nvPicPr>
          <p:cNvPr id="3" name="Picture 2">
            <a:extLst>
              <a:ext uri="{FF2B5EF4-FFF2-40B4-BE49-F238E27FC236}">
                <a16:creationId xmlns:a16="http://schemas.microsoft.com/office/drawing/2014/main" id="{D62F0445-1315-0A7D-D9B3-7910E1E791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9139" y="0"/>
            <a:ext cx="1020352" cy="144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2950184"/>
      </p:ext>
    </p:extLst>
  </p:cSld>
  <p:clrMapOvr>
    <a:masterClrMapping/>
  </p:clrMapOvr>
</p:sld>
</file>

<file path=ppt/theme/theme1.xml><?xml version="1.0" encoding="utf-8"?>
<a:theme xmlns:a="http://schemas.openxmlformats.org/drawingml/2006/main" name="89_Prezentacija_templateLV">
  <a:themeElements>
    <a:clrScheme name="Custom 3">
      <a:dk1>
        <a:sysClr val="windowText" lastClr="000000"/>
      </a:dk1>
      <a:lt1>
        <a:sysClr val="window" lastClr="FFFFFF"/>
      </a:lt1>
      <a:dk2>
        <a:srgbClr val="1F497D"/>
      </a:dk2>
      <a:lt2>
        <a:srgbClr val="EEECE1"/>
      </a:lt2>
      <a:accent1>
        <a:srgbClr val="002A7E"/>
      </a:accent1>
      <a:accent2>
        <a:srgbClr val="BFBFBF"/>
      </a:accent2>
      <a:accent3>
        <a:srgbClr val="990033"/>
      </a:accent3>
      <a:accent4>
        <a:srgbClr val="FF8633"/>
      </a:accent4>
      <a:accent5>
        <a:srgbClr val="3D8739"/>
      </a:accent5>
      <a:accent6>
        <a:srgbClr val="820082"/>
      </a:accent6>
      <a:hlink>
        <a:srgbClr val="FA0000"/>
      </a:hlink>
      <a:folHlink>
        <a:srgbClr val="3798B3"/>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1B5596B205F848BF336B213810F9E5" ma:contentTypeVersion="10" ma:contentTypeDescription="Create a new document." ma:contentTypeScope="" ma:versionID="6f978b9c923e4d0d8a3f3dcab16ba06b">
  <xsd:schema xmlns:xsd="http://www.w3.org/2001/XMLSchema" xmlns:xs="http://www.w3.org/2001/XMLSchema" xmlns:p="http://schemas.microsoft.com/office/2006/metadata/properties" xmlns:ns2="0d19766e-26f3-4a82-b044-37afc6da0c11" xmlns:ns3="bd3a6412-2dfd-4ffd-8eae-d8fa5414ee95" targetNamespace="http://schemas.microsoft.com/office/2006/metadata/properties" ma:root="true" ma:fieldsID="cbdf6e94e51391658b568310d130cd12" ns2:_="" ns3:_="">
    <xsd:import namespace="0d19766e-26f3-4a82-b044-37afc6da0c11"/>
    <xsd:import namespace="bd3a6412-2dfd-4ffd-8eae-d8fa5414ee9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19766e-26f3-4a82-b044-37afc6da0c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3a6412-2dfd-4ffd-8eae-d8fa5414ee9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E3E2836-D1A3-4DDB-8080-49E2F6D8E44D}">
  <ds:schemaRefs>
    <ds:schemaRef ds:uri="http://schemas.microsoft.com/sharepoint/v3/contenttype/forms"/>
  </ds:schemaRefs>
</ds:datastoreItem>
</file>

<file path=customXml/itemProps2.xml><?xml version="1.0" encoding="utf-8"?>
<ds:datastoreItem xmlns:ds="http://schemas.openxmlformats.org/officeDocument/2006/customXml" ds:itemID="{FA360BE2-75BB-48C4-8DEA-08A86CDCE79D}">
  <ds:schemaRefs>
    <ds:schemaRef ds:uri="0d19766e-26f3-4a82-b044-37afc6da0c11"/>
    <ds:schemaRef ds:uri="bd3a6412-2dfd-4ffd-8eae-d8fa5414ee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E142F65-341B-4CE8-A4B1-D17A53507F4A}">
  <ds:schemaRefs>
    <ds:schemaRef ds:uri="http://purl.org/dc/terms/"/>
    <ds:schemaRef ds:uri="http://www.w3.org/XML/1998/namespace"/>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schemas.microsoft.com/office/2006/metadata/properties"/>
    <ds:schemaRef ds:uri="bd3a6412-2dfd-4ffd-8eae-d8fa5414ee95"/>
    <ds:schemaRef ds:uri="0d19766e-26f3-4a82-b044-37afc6da0c11"/>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0</TotalTime>
  <Words>1337</Words>
  <Application>Microsoft Office PowerPoint</Application>
  <PresentationFormat>Platekrāna</PresentationFormat>
  <Paragraphs>178</Paragraphs>
  <Slides>13</Slides>
  <Notes>2</Notes>
  <HiddenSlides>0</HiddenSlides>
  <MMClips>0</MMClips>
  <ScaleCrop>false</ScaleCrop>
  <HeadingPairs>
    <vt:vector size="6" baseType="variant">
      <vt:variant>
        <vt:lpstr>Lietotie fonti</vt:lpstr>
      </vt:variant>
      <vt:variant>
        <vt:i4>4</vt:i4>
      </vt:variant>
      <vt:variant>
        <vt:lpstr>Dizains</vt:lpstr>
      </vt:variant>
      <vt:variant>
        <vt:i4>1</vt:i4>
      </vt:variant>
      <vt:variant>
        <vt:lpstr>Slaidu virsraksti</vt:lpstr>
      </vt:variant>
      <vt:variant>
        <vt:i4>13</vt:i4>
      </vt:variant>
    </vt:vector>
  </HeadingPairs>
  <TitlesOfParts>
    <vt:vector size="18" baseType="lpstr">
      <vt:lpstr>Arial</vt:lpstr>
      <vt:lpstr>Calibri</vt:lpstr>
      <vt:lpstr>Times New Roman</vt:lpstr>
      <vt:lpstr>Verdana</vt:lpstr>
      <vt:lpstr>89_Prezentacija_templateLV</vt:lpstr>
      <vt:lpstr>Aktualitātes</vt:lpstr>
      <vt:lpstr>PowerPoint prezentācija</vt:lpstr>
      <vt:lpstr>Standartizētie nodarbināto atlīdzības noteikšanas un aprēķina principi</vt:lpstr>
      <vt:lpstr>1. Vispārīgi principi informācijas/ dokumentu apritē un Nodarbināto informēšanā </vt:lpstr>
      <vt:lpstr>2. Ar atlīdzību saistīto personāla dokumentu sagatavošanas nosacījumi </vt:lpstr>
      <vt:lpstr>2. Ar atlīdzību saistīto personāla dokumentu sagatavošanas nosacījumi </vt:lpstr>
      <vt:lpstr>3. Atvaļinājumu uzkrājumu administrēšana </vt:lpstr>
      <vt:lpstr>4. Atlīdzības noteikšanas nosacījumi </vt:lpstr>
      <vt:lpstr>5. Prombūtņu piešķiršanas/ apmaksas nosacījumi </vt:lpstr>
      <vt:lpstr>PowerPoint prezentācija</vt:lpstr>
      <vt:lpstr>6. Papildu nosacījumi akordalgas un summētā darba laika gadījumā </vt:lpstr>
      <vt:lpstr>7. Nosacījumi informācijas iesniegšanai AUS </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Ieva Romanovska</cp:lastModifiedBy>
  <cp:revision>19</cp:revision>
  <dcterms:created xsi:type="dcterms:W3CDTF">2014-11-20T14:46:47Z</dcterms:created>
  <dcterms:modified xsi:type="dcterms:W3CDTF">2024-12-02T08:26:56Z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ingExpirationDate">
    <vt:lpwstr/>
  </property>
  <property fmtid="{D5CDD505-2E9C-101B-9397-08002B2CF9AE}" pid="3" name="PublishingStartDate">
    <vt:lpwstr/>
  </property>
  <property fmtid="{D5CDD505-2E9C-101B-9397-08002B2CF9AE}" pid="4" name="ContentTypeId">
    <vt:lpwstr>0x0101000C1B5596B205F848BF336B213810F9E5</vt:lpwstr>
  </property>
  <property fmtid="{D5CDD505-2E9C-101B-9397-08002B2CF9AE}" pid="5" name="_activity">
    <vt:lpwstr/>
  </property>
</Properties>
</file>