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80" r:id="rId6"/>
    <p:sldId id="277" r:id="rId7"/>
    <p:sldId id="283" r:id="rId8"/>
    <p:sldId id="279" r:id="rId9"/>
    <p:sldId id="284" r:id="rId10"/>
    <p:sldId id="282" r:id="rId11"/>
    <p:sldId id="281" r:id="rId12"/>
    <p:sldId id="264" r:id="rId13"/>
    <p:sldId id="278" r:id="rId14"/>
  </p:sldIdLst>
  <p:sldSz cx="12192000" cy="6858000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iba Danovska" initials="B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FF24AF-DB0D-4FAA-AEF3-51FBB5533E9A}" v="13" dt="2023-11-01T05:43:53.275"/>
    <p1510:client id="{3174C91F-759F-4546-82DB-1816B984E79C}" v="8" dt="2023-11-01T05:50:13.528"/>
    <p1510:client id="{51DD1D2E-BEC3-46C2-996F-F077E6F5D2FF}" v="2" dt="2023-11-01T08:40:46.090"/>
    <p1510:client id="{632BCEF2-38F7-924E-37A1-236F1079C992}" v="1" dt="2023-11-02T06:55:48.527"/>
    <p1510:client id="{6D28B895-33E4-4985-A296-E138A7110148}" v="59" dt="2023-11-01T07:13:24.181"/>
    <p1510:client id="{DAC4B38F-226B-4610-B503-DF3732559E62}" v="150" dt="2023-11-01T07:29:45.3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iba Danovska" userId="S::baiba.danovska@kase.gov.lv::ac87c295-27e2-4dd4-b20f-ac8754ff32f1" providerId="AD" clId="Web-{3174C91F-759F-4546-82DB-1816B984E79C}"/>
    <pc:docChg chg="modSld">
      <pc:chgData name="Baiba Danovska" userId="S::baiba.danovska@kase.gov.lv::ac87c295-27e2-4dd4-b20f-ac8754ff32f1" providerId="AD" clId="Web-{3174C91F-759F-4546-82DB-1816B984E79C}" dt="2023-11-01T05:50:13.528" v="6" actId="1076"/>
      <pc:docMkLst>
        <pc:docMk/>
      </pc:docMkLst>
      <pc:sldChg chg="addSp delSp modSp">
        <pc:chgData name="Baiba Danovska" userId="S::baiba.danovska@kase.gov.lv::ac87c295-27e2-4dd4-b20f-ac8754ff32f1" providerId="AD" clId="Web-{3174C91F-759F-4546-82DB-1816B984E79C}" dt="2023-11-01T05:50:13.528" v="6" actId="1076"/>
        <pc:sldMkLst>
          <pc:docMk/>
          <pc:sldMk cId="0" sldId="282"/>
        </pc:sldMkLst>
        <pc:spChg chg="add del mod">
          <ac:chgData name="Baiba Danovska" userId="S::baiba.danovska@kase.gov.lv::ac87c295-27e2-4dd4-b20f-ac8754ff32f1" providerId="AD" clId="Web-{3174C91F-759F-4546-82DB-1816B984E79C}" dt="2023-11-01T05:49:51.480" v="1"/>
          <ac:spMkLst>
            <pc:docMk/>
            <pc:sldMk cId="0" sldId="282"/>
            <ac:spMk id="5" creationId="{34BBA467-2B72-77B8-8AED-7F3650998721}"/>
          </ac:spMkLst>
        </pc:spChg>
        <pc:picChg chg="del">
          <ac:chgData name="Baiba Danovska" userId="S::baiba.danovska@kase.gov.lv::ac87c295-27e2-4dd4-b20f-ac8754ff32f1" providerId="AD" clId="Web-{3174C91F-759F-4546-82DB-1816B984E79C}" dt="2023-11-01T05:49:46.152" v="0"/>
          <ac:picMkLst>
            <pc:docMk/>
            <pc:sldMk cId="0" sldId="282"/>
            <ac:picMk id="2" creationId="{A54EF8CD-36F7-845E-A5D7-6A2A16416E07}"/>
          </ac:picMkLst>
        </pc:picChg>
        <pc:picChg chg="add mod ord modCrop">
          <ac:chgData name="Baiba Danovska" userId="S::baiba.danovska@kase.gov.lv::ac87c295-27e2-4dd4-b20f-ac8754ff32f1" providerId="AD" clId="Web-{3174C91F-759F-4546-82DB-1816B984E79C}" dt="2023-11-01T05:50:13.528" v="6" actId="1076"/>
          <ac:picMkLst>
            <pc:docMk/>
            <pc:sldMk cId="0" sldId="282"/>
            <ac:picMk id="6" creationId="{CEF2F873-C708-BE9A-BD4D-86D215B02925}"/>
          </ac:picMkLst>
        </pc:picChg>
      </pc:sldChg>
    </pc:docChg>
  </pc:docChgLst>
  <pc:docChgLst>
    <pc:chgData name="Anita Kalniņa" userId="S::anita.kalnina@kase.gov.lv::c66827be-cc93-4e13-94ea-530826c0ba69" providerId="AD" clId="Web-{51DD1D2E-BEC3-46C2-996F-F077E6F5D2FF}"/>
    <pc:docChg chg="modSld">
      <pc:chgData name="Anita Kalniņa" userId="S::anita.kalnina@kase.gov.lv::c66827be-cc93-4e13-94ea-530826c0ba69" providerId="AD" clId="Web-{51DD1D2E-BEC3-46C2-996F-F077E6F5D2FF}" dt="2023-11-01T08:40:46.090" v="1" actId="20577"/>
      <pc:docMkLst>
        <pc:docMk/>
      </pc:docMkLst>
      <pc:sldChg chg="modSp">
        <pc:chgData name="Anita Kalniņa" userId="S::anita.kalnina@kase.gov.lv::c66827be-cc93-4e13-94ea-530826c0ba69" providerId="AD" clId="Web-{51DD1D2E-BEC3-46C2-996F-F077E6F5D2FF}" dt="2023-11-01T08:40:46.090" v="1" actId="20577"/>
        <pc:sldMkLst>
          <pc:docMk/>
          <pc:sldMk cId="0" sldId="277"/>
        </pc:sldMkLst>
        <pc:spChg chg="mod">
          <ac:chgData name="Anita Kalniņa" userId="S::anita.kalnina@kase.gov.lv::c66827be-cc93-4e13-94ea-530826c0ba69" providerId="AD" clId="Web-{51DD1D2E-BEC3-46C2-996F-F077E6F5D2FF}" dt="2023-11-01T08:40:46.090" v="1" actId="20577"/>
          <ac:spMkLst>
            <pc:docMk/>
            <pc:sldMk cId="0" sldId="277"/>
            <ac:spMk id="17410" creationId="{9AE0930D-C477-147B-289B-C3F8D8245AB1}"/>
          </ac:spMkLst>
        </pc:spChg>
      </pc:sldChg>
    </pc:docChg>
  </pc:docChgLst>
  <pc:docChgLst>
    <pc:chgData name="Baiba Danovska" userId="S::baiba.danovska@kase.gov.lv::ac87c295-27e2-4dd4-b20f-ac8754ff32f1" providerId="AD" clId="Web-{DAC4B38F-226B-4610-B503-DF3732559E62}"/>
    <pc:docChg chg="addSld delSld modSld">
      <pc:chgData name="Baiba Danovska" userId="S::baiba.danovska@kase.gov.lv::ac87c295-27e2-4dd4-b20f-ac8754ff32f1" providerId="AD" clId="Web-{DAC4B38F-226B-4610-B503-DF3732559E62}" dt="2023-11-01T07:29:43.027" v="122" actId="20577"/>
      <pc:docMkLst>
        <pc:docMk/>
      </pc:docMkLst>
      <pc:sldChg chg="addSp delSp modSp add del">
        <pc:chgData name="Baiba Danovska" userId="S::baiba.danovska@kase.gov.lv::ac87c295-27e2-4dd4-b20f-ac8754ff32f1" providerId="AD" clId="Web-{DAC4B38F-226B-4610-B503-DF3732559E62}" dt="2023-11-01T07:29:43.027" v="122" actId="20577"/>
        <pc:sldMkLst>
          <pc:docMk/>
          <pc:sldMk cId="0" sldId="279"/>
        </pc:sldMkLst>
        <pc:spChg chg="add mod">
          <ac:chgData name="Baiba Danovska" userId="S::baiba.danovska@kase.gov.lv::ac87c295-27e2-4dd4-b20f-ac8754ff32f1" providerId="AD" clId="Web-{DAC4B38F-226B-4610-B503-DF3732559E62}" dt="2023-11-01T07:29:43.027" v="122" actId="20577"/>
          <ac:spMkLst>
            <pc:docMk/>
            <pc:sldMk cId="0" sldId="279"/>
            <ac:spMk id="2" creationId="{DB60CFB3-B175-F60C-6706-6C598120E391}"/>
          </ac:spMkLst>
        </pc:spChg>
        <pc:spChg chg="mod">
          <ac:chgData name="Baiba Danovska" userId="S::baiba.danovska@kase.gov.lv::ac87c295-27e2-4dd4-b20f-ac8754ff32f1" providerId="AD" clId="Web-{DAC4B38F-226B-4610-B503-DF3732559E62}" dt="2023-11-01T07:27:56.554" v="101" actId="14100"/>
          <ac:spMkLst>
            <pc:docMk/>
            <pc:sldMk cId="0" sldId="279"/>
            <ac:spMk id="28" creationId="{D032CA57-991D-1B4E-9308-3DC8A994FD0E}"/>
          </ac:spMkLst>
        </pc:spChg>
        <pc:spChg chg="mod">
          <ac:chgData name="Baiba Danovska" userId="S::baiba.danovska@kase.gov.lv::ac87c295-27e2-4dd4-b20f-ac8754ff32f1" providerId="AD" clId="Web-{DAC4B38F-226B-4610-B503-DF3732559E62}" dt="2023-11-01T07:28:20.852" v="102" actId="14100"/>
          <ac:spMkLst>
            <pc:docMk/>
            <pc:sldMk cId="0" sldId="279"/>
            <ac:spMk id="29" creationId="{D032CA57-991D-1B4E-9308-3DC8A994FD0E}"/>
          </ac:spMkLst>
        </pc:spChg>
        <pc:spChg chg="mod">
          <ac:chgData name="Baiba Danovska" userId="S::baiba.danovska@kase.gov.lv::ac87c295-27e2-4dd4-b20f-ac8754ff32f1" providerId="AD" clId="Web-{DAC4B38F-226B-4610-B503-DF3732559E62}" dt="2023-11-01T07:28:25.821" v="103" actId="14100"/>
          <ac:spMkLst>
            <pc:docMk/>
            <pc:sldMk cId="0" sldId="279"/>
            <ac:spMk id="30" creationId="{EFAC2ECB-03D6-DC46-AEF1-AA1C5DFEBE30}"/>
          </ac:spMkLst>
        </pc:spChg>
        <pc:spChg chg="del mod">
          <ac:chgData name="Baiba Danovska" userId="S::baiba.danovska@kase.gov.lv::ac87c295-27e2-4dd4-b20f-ac8754ff32f1" providerId="AD" clId="Web-{DAC4B38F-226B-4610-B503-DF3732559E62}" dt="2023-11-01T07:23:19.512" v="70"/>
          <ac:spMkLst>
            <pc:docMk/>
            <pc:sldMk cId="0" sldId="279"/>
            <ac:spMk id="32" creationId="{74511AAE-A66F-C6A2-25C4-6BCEA6ED9AC0}"/>
          </ac:spMkLst>
        </pc:spChg>
        <pc:spChg chg="del mod">
          <ac:chgData name="Baiba Danovska" userId="S::baiba.danovska@kase.gov.lv::ac87c295-27e2-4dd4-b20f-ac8754ff32f1" providerId="AD" clId="Web-{DAC4B38F-226B-4610-B503-DF3732559E62}" dt="2023-11-01T07:23:19.512" v="69"/>
          <ac:spMkLst>
            <pc:docMk/>
            <pc:sldMk cId="0" sldId="279"/>
            <ac:spMk id="33" creationId="{786EA586-F4F9-A005-1A1B-3E1B18D50A06}"/>
          </ac:spMkLst>
        </pc:spChg>
        <pc:spChg chg="del mod">
          <ac:chgData name="Baiba Danovska" userId="S::baiba.danovska@kase.gov.lv::ac87c295-27e2-4dd4-b20f-ac8754ff32f1" providerId="AD" clId="Web-{DAC4B38F-226B-4610-B503-DF3732559E62}" dt="2023-11-01T07:23:19.512" v="68"/>
          <ac:spMkLst>
            <pc:docMk/>
            <pc:sldMk cId="0" sldId="279"/>
            <ac:spMk id="34" creationId="{48D1B997-1EFF-51BA-CD02-C341628FE848}"/>
          </ac:spMkLst>
        </pc:spChg>
        <pc:spChg chg="del mod">
          <ac:chgData name="Baiba Danovska" userId="S::baiba.danovska@kase.gov.lv::ac87c295-27e2-4dd4-b20f-ac8754ff32f1" providerId="AD" clId="Web-{DAC4B38F-226B-4610-B503-DF3732559E62}" dt="2023-11-01T07:23:19.512" v="67"/>
          <ac:spMkLst>
            <pc:docMk/>
            <pc:sldMk cId="0" sldId="279"/>
            <ac:spMk id="35" creationId="{970A3E6A-EA94-6D0F-1CFA-72CE17EC1CB2}"/>
          </ac:spMkLst>
        </pc:spChg>
        <pc:spChg chg="del mod">
          <ac:chgData name="Baiba Danovska" userId="S::baiba.danovska@kase.gov.lv::ac87c295-27e2-4dd4-b20f-ac8754ff32f1" providerId="AD" clId="Web-{DAC4B38F-226B-4610-B503-DF3732559E62}" dt="2023-11-01T07:23:19.512" v="66"/>
          <ac:spMkLst>
            <pc:docMk/>
            <pc:sldMk cId="0" sldId="279"/>
            <ac:spMk id="36" creationId="{91548FD3-C150-C11F-0E9B-496751BF5F3C}"/>
          </ac:spMkLst>
        </pc:spChg>
        <pc:spChg chg="del mod">
          <ac:chgData name="Baiba Danovska" userId="S::baiba.danovska@kase.gov.lv::ac87c295-27e2-4dd4-b20f-ac8754ff32f1" providerId="AD" clId="Web-{DAC4B38F-226B-4610-B503-DF3732559E62}" dt="2023-11-01T07:23:19.512" v="65"/>
          <ac:spMkLst>
            <pc:docMk/>
            <pc:sldMk cId="0" sldId="279"/>
            <ac:spMk id="37" creationId="{99A239A5-765E-1D63-C0E0-B91F25462B29}"/>
          </ac:spMkLst>
        </pc:spChg>
        <pc:spChg chg="del mod">
          <ac:chgData name="Baiba Danovska" userId="S::baiba.danovska@kase.gov.lv::ac87c295-27e2-4dd4-b20f-ac8754ff32f1" providerId="AD" clId="Web-{DAC4B38F-226B-4610-B503-DF3732559E62}" dt="2023-11-01T07:23:19.512" v="64"/>
          <ac:spMkLst>
            <pc:docMk/>
            <pc:sldMk cId="0" sldId="279"/>
            <ac:spMk id="38" creationId="{B5518B87-B8C8-A81A-6C63-D77846607037}"/>
          </ac:spMkLst>
        </pc:spChg>
        <pc:spChg chg="mod">
          <ac:chgData name="Baiba Danovska" userId="S::baiba.danovska@kase.gov.lv::ac87c295-27e2-4dd4-b20f-ac8754ff32f1" providerId="AD" clId="Web-{DAC4B38F-226B-4610-B503-DF3732559E62}" dt="2023-11-01T07:27:50.148" v="100" actId="14100"/>
          <ac:spMkLst>
            <pc:docMk/>
            <pc:sldMk cId="0" sldId="279"/>
            <ac:spMk id="95" creationId="{7B925068-5A80-9D7D-5586-A8AB19286F16}"/>
          </ac:spMkLst>
        </pc:spChg>
        <pc:spChg chg="mod">
          <ac:chgData name="Baiba Danovska" userId="S::baiba.danovska@kase.gov.lv::ac87c295-27e2-4dd4-b20f-ac8754ff32f1" providerId="AD" clId="Web-{DAC4B38F-226B-4610-B503-DF3732559E62}" dt="2023-11-01T07:27:47.476" v="99" actId="1076"/>
          <ac:spMkLst>
            <pc:docMk/>
            <pc:sldMk cId="0" sldId="279"/>
            <ac:spMk id="97" creationId="{474F883E-E6A3-B88B-02B0-EDEA5E16B1DC}"/>
          </ac:spMkLst>
        </pc:spChg>
        <pc:cxnChg chg="del mod">
          <ac:chgData name="Baiba Danovska" userId="S::baiba.danovska@kase.gov.lv::ac87c295-27e2-4dd4-b20f-ac8754ff32f1" providerId="AD" clId="Web-{DAC4B38F-226B-4610-B503-DF3732559E62}" dt="2023-11-01T07:23:19.512" v="71"/>
          <ac:cxnSpMkLst>
            <pc:docMk/>
            <pc:sldMk cId="0" sldId="279"/>
            <ac:cxnSpMk id="31" creationId="{6A801934-58E2-E5AF-B3E3-2C244071C9BF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512" v="63"/>
          <ac:cxnSpMkLst>
            <pc:docMk/>
            <pc:sldMk cId="0" sldId="279"/>
            <ac:cxnSpMk id="41" creationId="{A8F6DDFA-115D-9511-E14E-13CD05477761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512" v="62"/>
          <ac:cxnSpMkLst>
            <pc:docMk/>
            <pc:sldMk cId="0" sldId="279"/>
            <ac:cxnSpMk id="42" creationId="{15981E94-5BD5-5D99-0709-38B3B8800BE3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512" v="61"/>
          <ac:cxnSpMkLst>
            <pc:docMk/>
            <pc:sldMk cId="0" sldId="279"/>
            <ac:cxnSpMk id="43" creationId="{C4A266F8-BB2A-59A6-6F17-D40424216EFF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512" v="60"/>
          <ac:cxnSpMkLst>
            <pc:docMk/>
            <pc:sldMk cId="0" sldId="279"/>
            <ac:cxnSpMk id="44" creationId="{9B165F5B-3BE2-14FE-E06F-8A571B73488D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497" v="59"/>
          <ac:cxnSpMkLst>
            <pc:docMk/>
            <pc:sldMk cId="0" sldId="279"/>
            <ac:cxnSpMk id="45" creationId="{AA1F691E-18EF-BDF9-BE70-ACAEF07B7BDB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497" v="58"/>
          <ac:cxnSpMkLst>
            <pc:docMk/>
            <pc:sldMk cId="0" sldId="279"/>
            <ac:cxnSpMk id="46" creationId="{0558564A-F1A3-1670-3D36-EC1CF6D34482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497" v="57"/>
          <ac:cxnSpMkLst>
            <pc:docMk/>
            <pc:sldMk cId="0" sldId="279"/>
            <ac:cxnSpMk id="47" creationId="{62521E0B-BA64-8453-55DF-C277A7DAD661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497" v="56"/>
          <ac:cxnSpMkLst>
            <pc:docMk/>
            <pc:sldMk cId="0" sldId="279"/>
            <ac:cxnSpMk id="48" creationId="{D887D899-6A5E-2DC5-4A0B-A6BEAADF8DDF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497" v="55"/>
          <ac:cxnSpMkLst>
            <pc:docMk/>
            <pc:sldMk cId="0" sldId="279"/>
            <ac:cxnSpMk id="49" creationId="{176FA13C-73F9-E704-F314-BE16ECB1E33C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497" v="54"/>
          <ac:cxnSpMkLst>
            <pc:docMk/>
            <pc:sldMk cId="0" sldId="279"/>
            <ac:cxnSpMk id="50" creationId="{BD123253-314C-185D-0116-A6718E2E9B1B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497" v="53"/>
          <ac:cxnSpMkLst>
            <pc:docMk/>
            <pc:sldMk cId="0" sldId="279"/>
            <ac:cxnSpMk id="51" creationId="{CAA8E7A9-13ED-2285-031D-823FBAD36E28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497" v="52"/>
          <ac:cxnSpMkLst>
            <pc:docMk/>
            <pc:sldMk cId="0" sldId="279"/>
            <ac:cxnSpMk id="52" creationId="{805D47F4-595F-D19E-5355-49D6B8A162AB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497" v="51"/>
          <ac:cxnSpMkLst>
            <pc:docMk/>
            <pc:sldMk cId="0" sldId="279"/>
            <ac:cxnSpMk id="53" creationId="{81FFF879-8489-8611-5133-DF3CAEBF5183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497" v="50"/>
          <ac:cxnSpMkLst>
            <pc:docMk/>
            <pc:sldMk cId="0" sldId="279"/>
            <ac:cxnSpMk id="54" creationId="{C0653078-2D8A-B295-95D1-66A3A439F68E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497" v="49"/>
          <ac:cxnSpMkLst>
            <pc:docMk/>
            <pc:sldMk cId="0" sldId="279"/>
            <ac:cxnSpMk id="55" creationId="{27A6AEA0-A65C-2FBF-27EE-480900A0EC8E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497" v="48"/>
          <ac:cxnSpMkLst>
            <pc:docMk/>
            <pc:sldMk cId="0" sldId="279"/>
            <ac:cxnSpMk id="56" creationId="{8DA68DDE-1616-412E-F827-4FDF0106EEE6}"/>
          </ac:cxnSpMkLst>
        </pc:cxnChg>
        <pc:cxnChg chg="del mod">
          <ac:chgData name="Baiba Danovska" userId="S::baiba.danovska@kase.gov.lv::ac87c295-27e2-4dd4-b20f-ac8754ff32f1" providerId="AD" clId="Web-{DAC4B38F-226B-4610-B503-DF3732559E62}" dt="2023-11-01T07:23:19.497" v="47"/>
          <ac:cxnSpMkLst>
            <pc:docMk/>
            <pc:sldMk cId="0" sldId="279"/>
            <ac:cxnSpMk id="57" creationId="{A335F831-5D50-B179-15BB-E0B1E6504692}"/>
          </ac:cxnSpMkLst>
        </pc:cxnChg>
      </pc:sldChg>
      <pc:sldChg chg="modSp add replId">
        <pc:chgData name="Baiba Danovska" userId="S::baiba.danovska@kase.gov.lv::ac87c295-27e2-4dd4-b20f-ac8754ff32f1" providerId="AD" clId="Web-{DAC4B38F-226B-4610-B503-DF3732559E62}" dt="2023-11-01T07:28:46.243" v="108" actId="20577"/>
        <pc:sldMkLst>
          <pc:docMk/>
          <pc:sldMk cId="179341039" sldId="284"/>
        </pc:sldMkLst>
        <pc:spChg chg="mod">
          <ac:chgData name="Baiba Danovska" userId="S::baiba.danovska@kase.gov.lv::ac87c295-27e2-4dd4-b20f-ac8754ff32f1" providerId="AD" clId="Web-{DAC4B38F-226B-4610-B503-DF3732559E62}" dt="2023-11-01T07:28:46.243" v="108" actId="20577"/>
          <ac:spMkLst>
            <pc:docMk/>
            <pc:sldMk cId="179341039" sldId="284"/>
            <ac:spMk id="36" creationId="{91548FD3-C150-C11F-0E9B-496751BF5F3C}"/>
          </ac:spMkLst>
        </pc:spChg>
      </pc:sldChg>
    </pc:docChg>
  </pc:docChgLst>
  <pc:docChgLst>
    <pc:chgData name="Gunta Medne" userId="S::gunta.medne@kase.gov.lv::09420e60-3b52-4ada-8f1d-dbe6977e48de" providerId="AD" clId="Web-{632BCEF2-38F7-924E-37A1-236F1079C992}"/>
    <pc:docChg chg="modSld">
      <pc:chgData name="Gunta Medne" userId="S::gunta.medne@kase.gov.lv::09420e60-3b52-4ada-8f1d-dbe6977e48de" providerId="AD" clId="Web-{632BCEF2-38F7-924E-37A1-236F1079C992}" dt="2023-11-02T06:55:48.527" v="0" actId="1076"/>
      <pc:docMkLst>
        <pc:docMk/>
      </pc:docMkLst>
      <pc:sldChg chg="modSp">
        <pc:chgData name="Gunta Medne" userId="S::gunta.medne@kase.gov.lv::09420e60-3b52-4ada-8f1d-dbe6977e48de" providerId="AD" clId="Web-{632BCEF2-38F7-924E-37A1-236F1079C992}" dt="2023-11-02T06:55:48.527" v="0" actId="1076"/>
        <pc:sldMkLst>
          <pc:docMk/>
          <pc:sldMk cId="0" sldId="277"/>
        </pc:sldMkLst>
        <pc:spChg chg="mod">
          <ac:chgData name="Gunta Medne" userId="S::gunta.medne@kase.gov.lv::09420e60-3b52-4ada-8f1d-dbe6977e48de" providerId="AD" clId="Web-{632BCEF2-38F7-924E-37A1-236F1079C992}" dt="2023-11-02T06:55:48.527" v="0" actId="1076"/>
          <ac:spMkLst>
            <pc:docMk/>
            <pc:sldMk cId="0" sldId="277"/>
            <ac:spMk id="11" creationId="{1FBD6812-2DBB-48B7-BECE-43AD4FB28B07}"/>
          </ac:spMkLst>
        </pc:spChg>
      </pc:sldChg>
    </pc:docChg>
  </pc:docChgLst>
  <pc:docChgLst>
    <pc:chgData name="Baiba Danovska" userId="S::baiba.danovska@kase.gov.lv::ac87c295-27e2-4dd4-b20f-ac8754ff32f1" providerId="AD" clId="Web-{6D28B895-33E4-4985-A296-E138A7110148}"/>
    <pc:docChg chg="addSld modSld sldOrd">
      <pc:chgData name="Baiba Danovska" userId="S::baiba.danovska@kase.gov.lv::ac87c295-27e2-4dd4-b20f-ac8754ff32f1" providerId="AD" clId="Web-{6D28B895-33E4-4985-A296-E138A7110148}" dt="2023-11-01T07:13:22.681" v="32" actId="20577"/>
      <pc:docMkLst>
        <pc:docMk/>
      </pc:docMkLst>
      <pc:sldChg chg="ord">
        <pc:chgData name="Baiba Danovska" userId="S::baiba.danovska@kase.gov.lv::ac87c295-27e2-4dd4-b20f-ac8754ff32f1" providerId="AD" clId="Web-{6D28B895-33E4-4985-A296-E138A7110148}" dt="2023-11-01T06:50:30.693" v="2"/>
        <pc:sldMkLst>
          <pc:docMk/>
          <pc:sldMk cId="0" sldId="278"/>
        </pc:sldMkLst>
      </pc:sldChg>
      <pc:sldChg chg="ord">
        <pc:chgData name="Baiba Danovska" userId="S::baiba.danovska@kase.gov.lv::ac87c295-27e2-4dd4-b20f-ac8754ff32f1" providerId="AD" clId="Web-{6D28B895-33E4-4985-A296-E138A7110148}" dt="2023-11-01T06:50:19.599" v="1"/>
        <pc:sldMkLst>
          <pc:docMk/>
          <pc:sldMk cId="0" sldId="279"/>
        </pc:sldMkLst>
      </pc:sldChg>
      <pc:sldChg chg="modSp delCm">
        <pc:chgData name="Baiba Danovska" userId="S::baiba.danovska@kase.gov.lv::ac87c295-27e2-4dd4-b20f-ac8754ff32f1" providerId="AD" clId="Web-{6D28B895-33E4-4985-A296-E138A7110148}" dt="2023-11-01T07:13:22.681" v="32" actId="20577"/>
        <pc:sldMkLst>
          <pc:docMk/>
          <pc:sldMk cId="0" sldId="281"/>
        </pc:sldMkLst>
        <pc:spChg chg="mod">
          <ac:chgData name="Baiba Danovska" userId="S::baiba.danovska@kase.gov.lv::ac87c295-27e2-4dd4-b20f-ac8754ff32f1" providerId="AD" clId="Web-{6D28B895-33E4-4985-A296-E138A7110148}" dt="2023-11-01T07:12:14.475" v="29" actId="14100"/>
          <ac:spMkLst>
            <pc:docMk/>
            <pc:sldMk cId="0" sldId="281"/>
            <ac:spMk id="19" creationId="{7D44484E-B924-6894-8F2B-AE2B602E37A3}"/>
          </ac:spMkLst>
        </pc:spChg>
        <pc:spChg chg="mod">
          <ac:chgData name="Baiba Danovska" userId="S::baiba.danovska@kase.gov.lv::ac87c295-27e2-4dd4-b20f-ac8754ff32f1" providerId="AD" clId="Web-{6D28B895-33E4-4985-A296-E138A7110148}" dt="2023-11-01T07:13:22.681" v="32" actId="20577"/>
          <ac:spMkLst>
            <pc:docMk/>
            <pc:sldMk cId="0" sldId="281"/>
            <ac:spMk id="26635" creationId="{581EC4D3-B020-0B93-114D-99396C46D200}"/>
          </ac:spMkLst>
        </pc:spChg>
      </pc:sldChg>
      <pc:sldChg chg="new">
        <pc:chgData name="Baiba Danovska" userId="S::baiba.danovska@kase.gov.lv::ac87c295-27e2-4dd4-b20f-ac8754ff32f1" providerId="AD" clId="Web-{6D28B895-33E4-4985-A296-E138A7110148}" dt="2023-11-01T06:59:20.462" v="3"/>
        <pc:sldMkLst>
          <pc:docMk/>
          <pc:sldMk cId="3614614239" sldId="283"/>
        </pc:sldMkLst>
      </pc:sldChg>
    </pc:docChg>
  </pc:docChgLst>
  <pc:docChgLst>
    <pc:chgData name="Baiba Danovska" userId="S::baiba.danovska@kase.gov.lv::ac87c295-27e2-4dd4-b20f-ac8754ff32f1" providerId="AD" clId="Web-{1CFF24AF-DB0D-4FAA-AEF3-51FBB5533E9A}"/>
    <pc:docChg chg="modSld">
      <pc:chgData name="Baiba Danovska" userId="S::baiba.danovska@kase.gov.lv::ac87c295-27e2-4dd4-b20f-ac8754ff32f1" providerId="AD" clId="Web-{1CFF24AF-DB0D-4FAA-AEF3-51FBB5533E9A}" dt="2023-11-01T05:43:53.275" v="11" actId="1076"/>
      <pc:docMkLst>
        <pc:docMk/>
      </pc:docMkLst>
      <pc:sldChg chg="addSp delSp modSp">
        <pc:chgData name="Baiba Danovska" userId="S::baiba.danovska@kase.gov.lv::ac87c295-27e2-4dd4-b20f-ac8754ff32f1" providerId="AD" clId="Web-{1CFF24AF-DB0D-4FAA-AEF3-51FBB5533E9A}" dt="2023-11-01T05:43:53.275" v="11" actId="1076"/>
        <pc:sldMkLst>
          <pc:docMk/>
          <pc:sldMk cId="0" sldId="282"/>
        </pc:sldMkLst>
        <pc:spChg chg="del">
          <ac:chgData name="Baiba Danovska" userId="S::baiba.danovska@kase.gov.lv::ac87c295-27e2-4dd4-b20f-ac8754ff32f1" providerId="AD" clId="Web-{1CFF24AF-DB0D-4FAA-AEF3-51FBB5533E9A}" dt="2023-11-01T05:42:45.368" v="1"/>
          <ac:spMkLst>
            <pc:docMk/>
            <pc:sldMk cId="0" sldId="282"/>
            <ac:spMk id="25603" creationId="{847BF951-BBEF-AAF4-2A92-A32BDB4FD6C1}"/>
          </ac:spMkLst>
        </pc:spChg>
        <pc:picChg chg="add mod ord modCrop">
          <ac:chgData name="Baiba Danovska" userId="S::baiba.danovska@kase.gov.lv::ac87c295-27e2-4dd4-b20f-ac8754ff32f1" providerId="AD" clId="Web-{1CFF24AF-DB0D-4FAA-AEF3-51FBB5533E9A}" dt="2023-11-01T05:43:53.275" v="11" actId="1076"/>
          <ac:picMkLst>
            <pc:docMk/>
            <pc:sldMk cId="0" sldId="282"/>
            <ac:picMk id="2" creationId="{A54EF8CD-36F7-845E-A5D7-6A2A16416E07}"/>
          </ac:picMkLst>
        </pc:picChg>
        <pc:picChg chg="del">
          <ac:chgData name="Baiba Danovska" userId="S::baiba.danovska@kase.gov.lv::ac87c295-27e2-4dd4-b20f-ac8754ff32f1" providerId="AD" clId="Web-{1CFF24AF-DB0D-4FAA-AEF3-51FBB5533E9A}" dt="2023-11-01T05:42:34.586" v="0"/>
          <ac:picMkLst>
            <pc:docMk/>
            <pc:sldMk cId="0" sldId="282"/>
            <ac:picMk id="25607" creationId="{3DF625AC-900D-8F4A-DF79-D807AEC63462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8A49D9-FD73-4773-AD9B-19DBF7DD15E4}" type="doc">
      <dgm:prSet loTypeId="urn:microsoft.com/office/officeart/2008/layout/VerticalCurved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C8F9A6E-7FCC-4994-89D2-1A1B1B1080F3}">
      <dgm:prSet phldrT="[Text]" custT="1"/>
      <dgm:spPr/>
      <dgm:t>
        <a:bodyPr/>
        <a:lstStyle/>
        <a:p>
          <a:r>
            <a:rPr lang="lv-LV" altLang="lv-LV" sz="18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Atbalsta funkciju centralizācija un ANMP projekta īstenošana</a:t>
          </a:r>
          <a:endParaRPr lang="en-US" sz="18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9B12550-9A23-43E5-B1F7-7A7FB4D41C13}" type="parTrans" cxnId="{BB72D9D6-0D5B-4239-B081-FB2EE933F85B}">
      <dgm:prSet/>
      <dgm:spPr/>
      <dgm:t>
        <a:bodyPr/>
        <a:lstStyle/>
        <a:p>
          <a:endParaRPr lang="en-US" sz="18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897A506-8B95-4CA7-8BAD-D8ACE0D7CC5F}" type="sibTrans" cxnId="{BB72D9D6-0D5B-4239-B081-FB2EE933F85B}">
      <dgm:prSet/>
      <dgm:spPr/>
      <dgm:t>
        <a:bodyPr/>
        <a:lstStyle/>
        <a:p>
          <a:endParaRPr lang="en-US" sz="18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73BD233-E947-4B4D-BB32-81F17CA74947}">
      <dgm:prSet phldrT="[Text]" custT="1"/>
      <dgm:spPr/>
      <dgm:t>
        <a:bodyPr/>
        <a:lstStyle/>
        <a:p>
          <a:r>
            <a:rPr lang="lv-LV" sz="18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Aktivitāšu laika grafiks</a:t>
          </a:r>
          <a:endParaRPr lang="en-US" sz="18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A9CDA2A-5270-44B2-A12D-96A6FF7CD720}" type="parTrans" cxnId="{2A10CD59-FED2-4AF5-A49F-4D0DA813F45A}">
      <dgm:prSet/>
      <dgm:spPr/>
      <dgm:t>
        <a:bodyPr/>
        <a:lstStyle/>
        <a:p>
          <a:endParaRPr lang="en-US" sz="18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771C631-92A3-4E93-AD9B-EC8E07594EB1}" type="sibTrans" cxnId="{2A10CD59-FED2-4AF5-A49F-4D0DA813F45A}">
      <dgm:prSet/>
      <dgm:spPr/>
      <dgm:t>
        <a:bodyPr/>
        <a:lstStyle/>
        <a:p>
          <a:endParaRPr lang="en-US" sz="18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2AF264C-5FAF-4CD9-A98C-7DBEA3571D4F}">
      <dgm:prSet phldrT="[Text]" custT="1"/>
      <dgm:spPr/>
      <dgm:t>
        <a:bodyPr/>
        <a:lstStyle/>
        <a:p>
          <a:r>
            <a:rPr lang="lv-LV" sz="18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Komunikācija ANMP projekta ietvaros</a:t>
          </a:r>
          <a:endParaRPr lang="en-US" sz="18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23C1900-6A71-45E5-BA82-96A963D5CACF}" type="parTrans" cxnId="{41876056-0E25-4991-AF69-09BC8E07FD5D}">
      <dgm:prSet/>
      <dgm:spPr/>
      <dgm:t>
        <a:bodyPr/>
        <a:lstStyle/>
        <a:p>
          <a:endParaRPr lang="en-US" sz="18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1F5B69E-D0EF-4297-9AF5-1CD2AA3D011D}" type="sibTrans" cxnId="{41876056-0E25-4991-AF69-09BC8E07FD5D}">
      <dgm:prSet/>
      <dgm:spPr/>
      <dgm:t>
        <a:bodyPr/>
        <a:lstStyle/>
        <a:p>
          <a:endParaRPr lang="en-US" sz="18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38E35D3-9F33-47AF-A501-67FAA743F713}">
      <dgm:prSet phldrT="[Text]" custT="1"/>
      <dgm:spPr/>
      <dgm:t>
        <a:bodyPr/>
        <a:lstStyle/>
        <a:p>
          <a:r>
            <a:rPr lang="lv-LV" sz="18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Valsts kases (VPC) vienotie pakalpojumi</a:t>
          </a:r>
          <a:endParaRPr lang="en-US" sz="18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58E6834-7C84-42AA-9B0F-4381A1406F78}" type="parTrans" cxnId="{A116E11F-097A-48C0-8379-737D61ECFDF6}">
      <dgm:prSet/>
      <dgm:spPr/>
      <dgm:t>
        <a:bodyPr/>
        <a:lstStyle/>
        <a:p>
          <a:endParaRPr lang="en-US"/>
        </a:p>
      </dgm:t>
    </dgm:pt>
    <dgm:pt modelId="{0934EA4E-AFE7-4532-BC79-EC3B1EBF0839}" type="sibTrans" cxnId="{A116E11F-097A-48C0-8379-737D61ECFDF6}">
      <dgm:prSet/>
      <dgm:spPr/>
      <dgm:t>
        <a:bodyPr/>
        <a:lstStyle/>
        <a:p>
          <a:endParaRPr lang="en-US"/>
        </a:p>
      </dgm:t>
    </dgm:pt>
    <dgm:pt modelId="{9E439FB2-CABF-40B4-95AA-8C24DFA0B801}" type="pres">
      <dgm:prSet presAssocID="{078A49D9-FD73-4773-AD9B-19DBF7DD15E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C5DA7016-5558-487E-AF01-11CD48A04150}" type="pres">
      <dgm:prSet presAssocID="{078A49D9-FD73-4773-AD9B-19DBF7DD15E4}" presName="Name1" presStyleCnt="0"/>
      <dgm:spPr/>
    </dgm:pt>
    <dgm:pt modelId="{649A0120-5918-4EDF-AD44-D8E2658F5BCA}" type="pres">
      <dgm:prSet presAssocID="{078A49D9-FD73-4773-AD9B-19DBF7DD15E4}" presName="cycle" presStyleCnt="0"/>
      <dgm:spPr/>
    </dgm:pt>
    <dgm:pt modelId="{D1E21CD5-E298-4463-89E8-43A1930990DD}" type="pres">
      <dgm:prSet presAssocID="{078A49D9-FD73-4773-AD9B-19DBF7DD15E4}" presName="srcNode" presStyleLbl="node1" presStyleIdx="0" presStyleCnt="4"/>
      <dgm:spPr/>
    </dgm:pt>
    <dgm:pt modelId="{E4BE9600-77C3-436D-BA14-C83974272E53}" type="pres">
      <dgm:prSet presAssocID="{078A49D9-FD73-4773-AD9B-19DBF7DD15E4}" presName="conn" presStyleLbl="parChTrans1D2" presStyleIdx="0" presStyleCnt="1"/>
      <dgm:spPr/>
      <dgm:t>
        <a:bodyPr/>
        <a:lstStyle/>
        <a:p>
          <a:endParaRPr lang="en-US"/>
        </a:p>
      </dgm:t>
    </dgm:pt>
    <dgm:pt modelId="{6E0AE0BC-1207-4E8C-AFBE-DDBEB819F2EB}" type="pres">
      <dgm:prSet presAssocID="{078A49D9-FD73-4773-AD9B-19DBF7DD15E4}" presName="extraNode" presStyleLbl="node1" presStyleIdx="0" presStyleCnt="4"/>
      <dgm:spPr/>
    </dgm:pt>
    <dgm:pt modelId="{A65B7810-ED77-4EF2-921F-7F887F99A7BD}" type="pres">
      <dgm:prSet presAssocID="{078A49D9-FD73-4773-AD9B-19DBF7DD15E4}" presName="dstNode" presStyleLbl="node1" presStyleIdx="0" presStyleCnt="4"/>
      <dgm:spPr/>
    </dgm:pt>
    <dgm:pt modelId="{86A91EB0-C48E-4C48-B625-26FB737ED8A7}" type="pres">
      <dgm:prSet presAssocID="{9C8F9A6E-7FCC-4994-89D2-1A1B1B1080F3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3E0AA8-7580-403A-B1AB-E9B57B9A97B7}" type="pres">
      <dgm:prSet presAssocID="{9C8F9A6E-7FCC-4994-89D2-1A1B1B1080F3}" presName="accent_1" presStyleCnt="0"/>
      <dgm:spPr/>
    </dgm:pt>
    <dgm:pt modelId="{BBC702D1-733E-4F5D-9047-52BFC94B3F14}" type="pres">
      <dgm:prSet presAssocID="{9C8F9A6E-7FCC-4994-89D2-1A1B1B1080F3}" presName="accentRepeatNode" presStyleLbl="solidFgAcc1" presStyleIdx="0" presStyleCnt="4"/>
      <dgm:spPr/>
    </dgm:pt>
    <dgm:pt modelId="{5C58E698-1B9C-4F48-8526-A8DCCAD12C65}" type="pres">
      <dgm:prSet presAssocID="{538E35D3-9F33-47AF-A501-67FAA743F713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99F107-CDFE-4C2D-9302-2AC4334CB6F1}" type="pres">
      <dgm:prSet presAssocID="{538E35D3-9F33-47AF-A501-67FAA743F713}" presName="accent_2" presStyleCnt="0"/>
      <dgm:spPr/>
    </dgm:pt>
    <dgm:pt modelId="{8221EA27-E4DA-4BB4-AE9F-F50E07593F88}" type="pres">
      <dgm:prSet presAssocID="{538E35D3-9F33-47AF-A501-67FAA743F713}" presName="accentRepeatNode" presStyleLbl="solidFgAcc1" presStyleIdx="1" presStyleCnt="4"/>
      <dgm:spPr/>
    </dgm:pt>
    <dgm:pt modelId="{C0193A49-A19A-4C1F-87C8-457BB8450893}" type="pres">
      <dgm:prSet presAssocID="{973BD233-E947-4B4D-BB32-81F17CA74947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8E0AF7-F39C-40DE-8B20-CA40AF0A210A}" type="pres">
      <dgm:prSet presAssocID="{973BD233-E947-4B4D-BB32-81F17CA74947}" presName="accent_3" presStyleCnt="0"/>
      <dgm:spPr/>
    </dgm:pt>
    <dgm:pt modelId="{841CCA6A-15CF-4B29-B9FA-B38F804CEEFA}" type="pres">
      <dgm:prSet presAssocID="{973BD233-E947-4B4D-BB32-81F17CA74947}" presName="accentRepeatNode" presStyleLbl="solidFgAcc1" presStyleIdx="2" presStyleCnt="4"/>
      <dgm:spPr/>
    </dgm:pt>
    <dgm:pt modelId="{3FEDEEE6-60B2-40BA-96E7-60ADCED986B9}" type="pres">
      <dgm:prSet presAssocID="{D2AF264C-5FAF-4CD9-A98C-7DBEA3571D4F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5F7589-D456-4A37-AA70-7C8D740ADF54}" type="pres">
      <dgm:prSet presAssocID="{D2AF264C-5FAF-4CD9-A98C-7DBEA3571D4F}" presName="accent_4" presStyleCnt="0"/>
      <dgm:spPr/>
    </dgm:pt>
    <dgm:pt modelId="{1D8BFDB9-5FA2-497F-9BB7-A20C4C6AD847}" type="pres">
      <dgm:prSet presAssocID="{D2AF264C-5FAF-4CD9-A98C-7DBEA3571D4F}" presName="accentRepeatNode" presStyleLbl="solidFgAcc1" presStyleIdx="3" presStyleCnt="4"/>
      <dgm:spPr/>
    </dgm:pt>
  </dgm:ptLst>
  <dgm:cxnLst>
    <dgm:cxn modelId="{41876056-0E25-4991-AF69-09BC8E07FD5D}" srcId="{078A49D9-FD73-4773-AD9B-19DBF7DD15E4}" destId="{D2AF264C-5FAF-4CD9-A98C-7DBEA3571D4F}" srcOrd="3" destOrd="0" parTransId="{B23C1900-6A71-45E5-BA82-96A963D5CACF}" sibTransId="{11F5B69E-D0EF-4297-9AF5-1CD2AA3D011D}"/>
    <dgm:cxn modelId="{88C28D7B-14C0-4D70-9305-1706A3260F94}" type="presOf" srcId="{D2AF264C-5FAF-4CD9-A98C-7DBEA3571D4F}" destId="{3FEDEEE6-60B2-40BA-96E7-60ADCED986B9}" srcOrd="0" destOrd="0" presId="urn:microsoft.com/office/officeart/2008/layout/VerticalCurvedList"/>
    <dgm:cxn modelId="{CD2D89EB-219B-4A38-81D9-7D08182E1A6F}" type="presOf" srcId="{9C8F9A6E-7FCC-4994-89D2-1A1B1B1080F3}" destId="{86A91EB0-C48E-4C48-B625-26FB737ED8A7}" srcOrd="0" destOrd="0" presId="urn:microsoft.com/office/officeart/2008/layout/VerticalCurvedList"/>
    <dgm:cxn modelId="{2A10CD59-FED2-4AF5-A49F-4D0DA813F45A}" srcId="{078A49D9-FD73-4773-AD9B-19DBF7DD15E4}" destId="{973BD233-E947-4B4D-BB32-81F17CA74947}" srcOrd="2" destOrd="0" parTransId="{1A9CDA2A-5270-44B2-A12D-96A6FF7CD720}" sibTransId="{F771C631-92A3-4E93-AD9B-EC8E07594EB1}"/>
    <dgm:cxn modelId="{A116E11F-097A-48C0-8379-737D61ECFDF6}" srcId="{078A49D9-FD73-4773-AD9B-19DBF7DD15E4}" destId="{538E35D3-9F33-47AF-A501-67FAA743F713}" srcOrd="1" destOrd="0" parTransId="{B58E6834-7C84-42AA-9B0F-4381A1406F78}" sibTransId="{0934EA4E-AFE7-4532-BC79-EC3B1EBF0839}"/>
    <dgm:cxn modelId="{853E8DDC-9CE9-4A90-A67F-D87AEE4C36F1}" type="presOf" srcId="{538E35D3-9F33-47AF-A501-67FAA743F713}" destId="{5C58E698-1B9C-4F48-8526-A8DCCAD12C65}" srcOrd="0" destOrd="0" presId="urn:microsoft.com/office/officeart/2008/layout/VerticalCurvedList"/>
    <dgm:cxn modelId="{13A14740-2778-4025-90A7-7DD3F35498E8}" type="presOf" srcId="{B897A506-8B95-4CA7-8BAD-D8ACE0D7CC5F}" destId="{E4BE9600-77C3-436D-BA14-C83974272E53}" srcOrd="0" destOrd="0" presId="urn:microsoft.com/office/officeart/2008/layout/VerticalCurvedList"/>
    <dgm:cxn modelId="{BB72D9D6-0D5B-4239-B081-FB2EE933F85B}" srcId="{078A49D9-FD73-4773-AD9B-19DBF7DD15E4}" destId="{9C8F9A6E-7FCC-4994-89D2-1A1B1B1080F3}" srcOrd="0" destOrd="0" parTransId="{49B12550-9A23-43E5-B1F7-7A7FB4D41C13}" sibTransId="{B897A506-8B95-4CA7-8BAD-D8ACE0D7CC5F}"/>
    <dgm:cxn modelId="{BCDE4BC3-496F-44DA-8214-F237D434488F}" type="presOf" srcId="{078A49D9-FD73-4773-AD9B-19DBF7DD15E4}" destId="{9E439FB2-CABF-40B4-95AA-8C24DFA0B801}" srcOrd="0" destOrd="0" presId="urn:microsoft.com/office/officeart/2008/layout/VerticalCurvedList"/>
    <dgm:cxn modelId="{5A896210-B3BD-459C-ACE1-C159DD6367B2}" type="presOf" srcId="{973BD233-E947-4B4D-BB32-81F17CA74947}" destId="{C0193A49-A19A-4C1F-87C8-457BB8450893}" srcOrd="0" destOrd="0" presId="urn:microsoft.com/office/officeart/2008/layout/VerticalCurvedList"/>
    <dgm:cxn modelId="{747B081F-E278-4347-A2CB-245F64FAFA37}" type="presParOf" srcId="{9E439FB2-CABF-40B4-95AA-8C24DFA0B801}" destId="{C5DA7016-5558-487E-AF01-11CD48A04150}" srcOrd="0" destOrd="0" presId="urn:microsoft.com/office/officeart/2008/layout/VerticalCurvedList"/>
    <dgm:cxn modelId="{9801E4DF-57CA-495C-9358-E2DAA227EB60}" type="presParOf" srcId="{C5DA7016-5558-487E-AF01-11CD48A04150}" destId="{649A0120-5918-4EDF-AD44-D8E2658F5BCA}" srcOrd="0" destOrd="0" presId="urn:microsoft.com/office/officeart/2008/layout/VerticalCurvedList"/>
    <dgm:cxn modelId="{92CFF23A-6971-4B2F-A7F3-D3E1667C9C80}" type="presParOf" srcId="{649A0120-5918-4EDF-AD44-D8E2658F5BCA}" destId="{D1E21CD5-E298-4463-89E8-43A1930990DD}" srcOrd="0" destOrd="0" presId="urn:microsoft.com/office/officeart/2008/layout/VerticalCurvedList"/>
    <dgm:cxn modelId="{BF9C8BD6-DAA8-402B-B81E-CEC96FC73811}" type="presParOf" srcId="{649A0120-5918-4EDF-AD44-D8E2658F5BCA}" destId="{E4BE9600-77C3-436D-BA14-C83974272E53}" srcOrd="1" destOrd="0" presId="urn:microsoft.com/office/officeart/2008/layout/VerticalCurvedList"/>
    <dgm:cxn modelId="{E78C72E6-3956-49E9-A188-676F0AA8974B}" type="presParOf" srcId="{649A0120-5918-4EDF-AD44-D8E2658F5BCA}" destId="{6E0AE0BC-1207-4E8C-AFBE-DDBEB819F2EB}" srcOrd="2" destOrd="0" presId="urn:microsoft.com/office/officeart/2008/layout/VerticalCurvedList"/>
    <dgm:cxn modelId="{9FCF8895-E55C-47FE-9700-996D86B16CB3}" type="presParOf" srcId="{649A0120-5918-4EDF-AD44-D8E2658F5BCA}" destId="{A65B7810-ED77-4EF2-921F-7F887F99A7BD}" srcOrd="3" destOrd="0" presId="urn:microsoft.com/office/officeart/2008/layout/VerticalCurvedList"/>
    <dgm:cxn modelId="{50FC6B8D-DA3E-4DFA-B50E-93DCAED21E28}" type="presParOf" srcId="{C5DA7016-5558-487E-AF01-11CD48A04150}" destId="{86A91EB0-C48E-4C48-B625-26FB737ED8A7}" srcOrd="1" destOrd="0" presId="urn:microsoft.com/office/officeart/2008/layout/VerticalCurvedList"/>
    <dgm:cxn modelId="{E3670CE0-9D9C-44A6-A370-F7A11BF86C6A}" type="presParOf" srcId="{C5DA7016-5558-487E-AF01-11CD48A04150}" destId="{2F3E0AA8-7580-403A-B1AB-E9B57B9A97B7}" srcOrd="2" destOrd="0" presId="urn:microsoft.com/office/officeart/2008/layout/VerticalCurvedList"/>
    <dgm:cxn modelId="{657E18B8-2E62-433A-86DB-9DE745B6EA2D}" type="presParOf" srcId="{2F3E0AA8-7580-403A-B1AB-E9B57B9A97B7}" destId="{BBC702D1-733E-4F5D-9047-52BFC94B3F14}" srcOrd="0" destOrd="0" presId="urn:microsoft.com/office/officeart/2008/layout/VerticalCurvedList"/>
    <dgm:cxn modelId="{59B669CF-BEFC-4471-9A51-1EDEADC523EF}" type="presParOf" srcId="{C5DA7016-5558-487E-AF01-11CD48A04150}" destId="{5C58E698-1B9C-4F48-8526-A8DCCAD12C65}" srcOrd="3" destOrd="0" presId="urn:microsoft.com/office/officeart/2008/layout/VerticalCurvedList"/>
    <dgm:cxn modelId="{376013FC-9E6F-4C12-A22F-863DEE066305}" type="presParOf" srcId="{C5DA7016-5558-487E-AF01-11CD48A04150}" destId="{6D99F107-CDFE-4C2D-9302-2AC4334CB6F1}" srcOrd="4" destOrd="0" presId="urn:microsoft.com/office/officeart/2008/layout/VerticalCurvedList"/>
    <dgm:cxn modelId="{6E821E10-CEA1-48B4-B7E2-2830160A8C2F}" type="presParOf" srcId="{6D99F107-CDFE-4C2D-9302-2AC4334CB6F1}" destId="{8221EA27-E4DA-4BB4-AE9F-F50E07593F88}" srcOrd="0" destOrd="0" presId="urn:microsoft.com/office/officeart/2008/layout/VerticalCurvedList"/>
    <dgm:cxn modelId="{83C6C15E-D8C7-45B0-99C0-91638B9E06E5}" type="presParOf" srcId="{C5DA7016-5558-487E-AF01-11CD48A04150}" destId="{C0193A49-A19A-4C1F-87C8-457BB8450893}" srcOrd="5" destOrd="0" presId="urn:microsoft.com/office/officeart/2008/layout/VerticalCurvedList"/>
    <dgm:cxn modelId="{630B43C5-B77D-4341-83D0-0F59B7111091}" type="presParOf" srcId="{C5DA7016-5558-487E-AF01-11CD48A04150}" destId="{2A8E0AF7-F39C-40DE-8B20-CA40AF0A210A}" srcOrd="6" destOrd="0" presId="urn:microsoft.com/office/officeart/2008/layout/VerticalCurvedList"/>
    <dgm:cxn modelId="{F8BCB032-0CC2-4E61-AA2D-2CCB65EFD547}" type="presParOf" srcId="{2A8E0AF7-F39C-40DE-8B20-CA40AF0A210A}" destId="{841CCA6A-15CF-4B29-B9FA-B38F804CEEFA}" srcOrd="0" destOrd="0" presId="urn:microsoft.com/office/officeart/2008/layout/VerticalCurvedList"/>
    <dgm:cxn modelId="{F8FE71A7-756F-4A2F-948A-5CA5EF0332F6}" type="presParOf" srcId="{C5DA7016-5558-487E-AF01-11CD48A04150}" destId="{3FEDEEE6-60B2-40BA-96E7-60ADCED986B9}" srcOrd="7" destOrd="0" presId="urn:microsoft.com/office/officeart/2008/layout/VerticalCurvedList"/>
    <dgm:cxn modelId="{3D2B0EE6-8810-4EAD-BC08-BA50F16B901A}" type="presParOf" srcId="{C5DA7016-5558-487E-AF01-11CD48A04150}" destId="{5F5F7589-D456-4A37-AA70-7C8D740ADF54}" srcOrd="8" destOrd="0" presId="urn:microsoft.com/office/officeart/2008/layout/VerticalCurvedList"/>
    <dgm:cxn modelId="{6C9DF603-D247-4819-A980-51A4234CF92F}" type="presParOf" srcId="{5F5F7589-D456-4A37-AA70-7C8D740ADF54}" destId="{1D8BFDB9-5FA2-497F-9BB7-A20C4C6AD84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E9600-77C3-436D-BA14-C83974272E53}">
      <dsp:nvSpPr>
        <dsp:cNvPr id="0" name=""/>
        <dsp:cNvSpPr/>
      </dsp:nvSpPr>
      <dsp:spPr>
        <a:xfrm>
          <a:off x="-4921220" y="-754103"/>
          <a:ext cx="5861131" cy="5861131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952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91EB0-C48E-4C48-B625-26FB737ED8A7}">
      <dsp:nvSpPr>
        <dsp:cNvPr id="0" name=""/>
        <dsp:cNvSpPr/>
      </dsp:nvSpPr>
      <dsp:spPr>
        <a:xfrm>
          <a:off x="492201" y="334652"/>
          <a:ext cx="6404474" cy="66965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5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altLang="lv-LV" sz="18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Atbalsta funkciju centralizācija un ANMP projekta īstenošana</a:t>
          </a:r>
          <a:endParaRPr lang="en-US" sz="18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92201" y="334652"/>
        <a:ext cx="6404474" cy="669653"/>
      </dsp:txXfrm>
    </dsp:sp>
    <dsp:sp modelId="{BBC702D1-733E-4F5D-9047-52BFC94B3F14}">
      <dsp:nvSpPr>
        <dsp:cNvPr id="0" name=""/>
        <dsp:cNvSpPr/>
      </dsp:nvSpPr>
      <dsp:spPr>
        <a:xfrm>
          <a:off x="73667" y="250946"/>
          <a:ext cx="837067" cy="837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58E698-1B9C-4F48-8526-A8DCCAD12C65}">
      <dsp:nvSpPr>
        <dsp:cNvPr id="0" name=""/>
        <dsp:cNvSpPr/>
      </dsp:nvSpPr>
      <dsp:spPr>
        <a:xfrm>
          <a:off x="876129" y="1339307"/>
          <a:ext cx="6020546" cy="66965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5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Valsts kases (VPC) vienotie pakalpojumi</a:t>
          </a:r>
          <a:endParaRPr lang="en-US" sz="18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876129" y="1339307"/>
        <a:ext cx="6020546" cy="669653"/>
      </dsp:txXfrm>
    </dsp:sp>
    <dsp:sp modelId="{8221EA27-E4DA-4BB4-AE9F-F50E07593F88}">
      <dsp:nvSpPr>
        <dsp:cNvPr id="0" name=""/>
        <dsp:cNvSpPr/>
      </dsp:nvSpPr>
      <dsp:spPr>
        <a:xfrm>
          <a:off x="457595" y="1255601"/>
          <a:ext cx="837067" cy="837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193A49-A19A-4C1F-87C8-457BB8450893}">
      <dsp:nvSpPr>
        <dsp:cNvPr id="0" name=""/>
        <dsp:cNvSpPr/>
      </dsp:nvSpPr>
      <dsp:spPr>
        <a:xfrm>
          <a:off x="876129" y="2343963"/>
          <a:ext cx="6020546" cy="66965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5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Aktivitāšu laika grafiks</a:t>
          </a:r>
          <a:endParaRPr lang="en-US" sz="18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876129" y="2343963"/>
        <a:ext cx="6020546" cy="669653"/>
      </dsp:txXfrm>
    </dsp:sp>
    <dsp:sp modelId="{841CCA6A-15CF-4B29-B9FA-B38F804CEEFA}">
      <dsp:nvSpPr>
        <dsp:cNvPr id="0" name=""/>
        <dsp:cNvSpPr/>
      </dsp:nvSpPr>
      <dsp:spPr>
        <a:xfrm>
          <a:off x="457595" y="2260256"/>
          <a:ext cx="837067" cy="837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EDEEE6-60B2-40BA-96E7-60ADCED986B9}">
      <dsp:nvSpPr>
        <dsp:cNvPr id="0" name=""/>
        <dsp:cNvSpPr/>
      </dsp:nvSpPr>
      <dsp:spPr>
        <a:xfrm>
          <a:off x="492201" y="3348618"/>
          <a:ext cx="6404474" cy="66965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15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kern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rPr>
            <a:t>Komunikācija ANMP projekta ietvaros</a:t>
          </a:r>
          <a:endParaRPr lang="en-US" sz="1800" kern="120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92201" y="3348618"/>
        <a:ext cx="6404474" cy="669653"/>
      </dsp:txXfrm>
    </dsp:sp>
    <dsp:sp modelId="{1D8BFDB9-5FA2-497F-9BB7-A20C4C6AD847}">
      <dsp:nvSpPr>
        <dsp:cNvPr id="0" name=""/>
        <dsp:cNvSpPr/>
      </dsp:nvSpPr>
      <dsp:spPr>
        <a:xfrm>
          <a:off x="73667" y="3264911"/>
          <a:ext cx="837067" cy="8370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00A78C9-6C48-30D1-091D-3BB60FA2DB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38846E-6455-CB1C-521B-92DFE94B4A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CB6AC01-08DF-4403-8A43-9DBD1F39441A}" type="datetimeFigureOut">
              <a:rPr lang="en-GB"/>
              <a:pPr>
                <a:defRPr/>
              </a:pPr>
              <a:t>03/11/2023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D61BC3-84EE-69E9-3AB2-9DF507111D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A8057C-ACE3-99F6-23D3-9BFCD5D705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7AC334-2BE0-4785-861A-9E6776685F79}" type="slidenum">
              <a:rPr lang="en-GB" altLang="lv-LV"/>
              <a:pPr/>
              <a:t>‹#›</a:t>
            </a:fld>
            <a:endParaRPr lang="en-GB" altLang="lv-LV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EB3154A-854B-DA15-A43C-44FAA53B69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0AF318-AC9A-5802-6000-EE92D3031E6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D75A69-750F-41F1-9B88-05AA02833EC7}" type="datetimeFigureOut">
              <a:rPr lang="lv-LV"/>
              <a:pPr>
                <a:defRPr/>
              </a:pPr>
              <a:t>03.11.2023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5FBCEF9-CAC9-9607-6562-5335C38B5B5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ABB2A20-42FC-7B63-0E87-93C8C3D034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B3CE0F-CCFF-7450-A5FD-BD2066ED926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28A68E-2DA6-6AE0-AA0C-669C53FD0B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FF059108-38C1-4B8C-A45A-C3493C171E49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21EE4D46-518A-5B69-9BC9-7029BE7CF4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99519D9-D8E0-C39C-ED24-B618A6D2D8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E4D8E7DB-5AE1-B9E7-CED4-89D33C3D8A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35EBF83-993E-41B5-A6C8-680DDB423A17}" type="slidenum">
              <a:rPr lang="lv-LV" altLang="lv-LV"/>
              <a:pPr/>
              <a:t>1</a:t>
            </a:fld>
            <a:endParaRPr lang="lv-LV" altLang="lv-LV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899CA43C-E05F-8FA4-EC78-57DF39A42E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ADB45D3D-B973-C7A7-E269-602753B98E5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lv-LV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EF0A848-B39C-3128-A47C-DF02BCF63B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BD12EA5-CE07-410E-8A5A-C7487EFB632F}" type="slidenum">
              <a:rPr lang="lv-LV" altLang="lv-LV"/>
              <a:pPr/>
              <a:t>2</a:t>
            </a:fld>
            <a:endParaRPr lang="lv-LV" altLang="lv-LV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301576D3-B83C-64D3-EC3C-F65A69005F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AED6EEDF-C9E9-4A78-4587-1FC76B055D5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lv-LV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5FF87FA2-841B-7A1E-60B5-32095BCB71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B1F6D2A-B376-4977-99E9-7934E2A368FF}" type="slidenum">
              <a:rPr lang="lv-LV" altLang="lv-LV"/>
              <a:pPr/>
              <a:t>3</a:t>
            </a:fld>
            <a:endParaRPr lang="lv-LV" altLang="lv-LV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A39D835B-1C6F-0033-59C2-A3E29083937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50785DB-A3A7-8ECC-634C-5DB8DF7307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lv-LV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Atbalsts </a:t>
            </a:r>
            <a:r>
              <a:rPr lang="lv-LV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atlīdzības un labumu noteikšanas, izlietojuma un uzskaites </a:t>
            </a:r>
            <a:r>
              <a:rPr lang="lv-LV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procesa standartizācijā </a:t>
            </a:r>
            <a:r>
              <a:rPr lang="lv-LV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(personāla lietvedības process)</a:t>
            </a:r>
            <a:r>
              <a:rPr lang="lv-LV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, lai atlīdzības dati ienāk vienādos formātos un varētu virzīties uz automatizāciju</a:t>
            </a:r>
            <a:endParaRPr lang="en-US" b="1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  <a:p>
            <a:pPr>
              <a:defRPr/>
            </a:pPr>
            <a:endParaRPr lang="en-GB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925231BA-C767-8F32-2451-8FDC1FD611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BBDB2C5-C976-4128-A8D7-00F8BF078484}" type="slidenum">
              <a:rPr lang="lv-LV" altLang="lv-LV"/>
              <a:pPr/>
              <a:t>5</a:t>
            </a:fld>
            <a:endParaRPr lang="lv-LV" altLang="lv-LV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59108-38C1-4B8C-A45A-C3493C171E49}" type="slidenum">
              <a:rPr lang="lv-LV" altLang="lv-LV" smtClean="0"/>
              <a:pPr/>
              <a:t>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190306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F463B461-4886-00D2-28F3-82E54528791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91A2318A-8003-CD18-60E3-93309BB7C29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/>
              <a:t>Informācija mājas lapā</a:t>
            </a:r>
          </a:p>
          <a:p>
            <a:r>
              <a:rPr lang="lv-LV" altLang="lv-LV"/>
              <a:t>Regulāra komunikācija ar resora izvirzītajām kontaktpersonām:</a:t>
            </a:r>
          </a:p>
          <a:p>
            <a:r>
              <a:rPr lang="lv-LV" altLang="lv-LV"/>
              <a:t>VARAM; KEM – Inese Binķe; Irēna Koteļņikova, Līga Skrebe; Elita Turka;</a:t>
            </a:r>
          </a:p>
          <a:p>
            <a:r>
              <a:rPr lang="lv-LV" altLang="lv-LV"/>
              <a:t>EM – Danute Jasjko</a:t>
            </a:r>
          </a:p>
          <a:p>
            <a:r>
              <a:rPr lang="lv-LV" altLang="lv-LV"/>
              <a:t>VM- Boriss Kņigins</a:t>
            </a:r>
          </a:p>
          <a:p>
            <a:r>
              <a:rPr lang="lv-LV" altLang="lv-LV"/>
              <a:t>ZM – Līga Riherte</a:t>
            </a:r>
          </a:p>
          <a:p>
            <a:endParaRPr lang="en-GB" altLang="lv-LV"/>
          </a:p>
          <a:p>
            <a:endParaRPr lang="en-GB" altLang="lv-LV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58ED022E-691F-DAEE-235E-D876A69100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F3BEB67-C4C6-46A0-A244-E72470014A38}" type="slidenum">
              <a:rPr lang="lv-LV" altLang="lv-LV"/>
              <a:pPr/>
              <a:t>8</a:t>
            </a:fld>
            <a:endParaRPr lang="lv-LV" altLang="lv-LV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1FABFF7C-CE63-D092-D79F-8EB95F3467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9134B9A7-5552-3ED0-C6C8-6C244FBF291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lv-LV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2E68F663-0F72-10C9-716D-D06599F7D1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6ECA438-59AE-41A7-8827-84F2C6E54845}" type="slidenum">
              <a:rPr lang="lv-LV" altLang="lv-LV"/>
              <a:pPr/>
              <a:t>10</a:t>
            </a:fld>
            <a:endParaRPr lang="lv-LV" altLang="lv-L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DB1C5AD3-3320-5E85-7676-CE648D4CF9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>
            <a:extLst>
              <a:ext uri="{FF2B5EF4-FFF2-40B4-BE49-F238E27FC236}">
                <a16:creationId xmlns:a16="http://schemas.microsoft.com/office/drawing/2014/main" id="{C151A875-1DA3-0F53-7226-749E3EAA4A6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1F8D5242-34D2-E283-94D9-346F1ACCC0E1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70468" tIns="35234" rIns="70468" bIns="35234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05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24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0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472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97953626-954E-6160-1C5E-14CF90010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657603"/>
            <a:ext cx="9144000" cy="1384295"/>
          </a:xfrm>
        </p:spPr>
        <p:txBody>
          <a:bodyPr anchor="t">
            <a:normAutofit/>
          </a:bodyPr>
          <a:lstStyle>
            <a:lvl1pPr algn="l">
              <a:defRPr sz="18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381003"/>
            <a:ext cx="7318559" cy="3276600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52341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704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570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40936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6170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11404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6638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81872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ABD4D079-C9BC-7FEB-DD8F-7393BB470BA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>
                <a:latin typeface="Verdana" panose="020B0604030504040204" pitchFamily="34" charset="0"/>
              </a:defRPr>
            </a:lvl1pPr>
          </a:lstStyle>
          <a:p>
            <a:fld id="{2FD47782-1E94-4668-87D1-30151EDC6F37}" type="slidenum">
              <a:rPr lang="en-US" altLang="lv-LV"/>
              <a:pPr/>
              <a:t>‹#›</a:t>
            </a:fld>
            <a:endParaRPr lang="en-US" altLang="lv-LV"/>
          </a:p>
        </p:txBody>
      </p:sp>
      <p:pic>
        <p:nvPicPr>
          <p:cNvPr id="12" name="Picture 2" descr="https://pp.kase.gov.lv/dmsf/files/8054/view"/>
          <p:cNvPicPr>
            <a:picLocks noChangeAspect="1" noChangeArrowheads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4136" y="451299"/>
            <a:ext cx="1688264" cy="78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33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661DC745-127E-7D21-9941-67D768A3B6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4"/>
            <a:ext cx="7071360" cy="1066799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399" y="1661319"/>
            <a:ext cx="4341091" cy="4373565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41309" y="1661311"/>
            <a:ext cx="4341091" cy="4373573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A29048B7-45C9-0359-A650-9CAB34E7A4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>
                <a:latin typeface="Verdana" panose="020B0604030504040204" pitchFamily="34" charset="0"/>
              </a:defRPr>
            </a:lvl1pPr>
          </a:lstStyle>
          <a:p>
            <a:fld id="{293101C1-1943-4132-AF2A-6C31B99152F4}" type="slidenum">
              <a:rPr lang="en-US" altLang="lv-LV"/>
              <a:pPr/>
              <a:t>‹#›</a:t>
            </a:fld>
            <a:endParaRPr lang="en-US" altLang="lv-LV"/>
          </a:p>
        </p:txBody>
      </p:sp>
      <p:pic>
        <p:nvPicPr>
          <p:cNvPr id="10" name="Picture 2" descr="https://pp.kase.gov.lv/dmsf/files/8054/view"/>
          <p:cNvPicPr>
            <a:picLocks noChangeAspect="1" noChangeArrowheads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203" y="340450"/>
            <a:ext cx="1688264" cy="78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296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129A232B-FBF2-0FF3-419C-281CCBC14C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438400" y="304804"/>
            <a:ext cx="7071360" cy="1066799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438399" y="2386943"/>
            <a:ext cx="4350327" cy="3739225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250544" y="2386943"/>
            <a:ext cx="4331856" cy="3739233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438400" y="1851955"/>
            <a:ext cx="4350326" cy="534987"/>
          </a:xfrm>
        </p:spPr>
        <p:txBody>
          <a:bodyPr>
            <a:normAutofit/>
          </a:bodyPr>
          <a:lstStyle>
            <a:lvl1pPr marL="0" indent="0">
              <a:buNone/>
              <a:defRPr sz="15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250544" y="1851956"/>
            <a:ext cx="4331855" cy="534987"/>
          </a:xfrm>
        </p:spPr>
        <p:txBody>
          <a:bodyPr>
            <a:normAutofit/>
          </a:bodyPr>
          <a:lstStyle>
            <a:lvl1pPr marL="0" indent="0">
              <a:buNone/>
              <a:defRPr sz="15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DE2503CF-CB51-7A8A-2A75-27FBB94364E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>
                <a:latin typeface="Verdana" panose="020B0604030504040204" pitchFamily="34" charset="0"/>
              </a:defRPr>
            </a:lvl1pPr>
          </a:lstStyle>
          <a:p>
            <a:fld id="{83A4C125-8687-4114-9647-F1FE37DF422E}" type="slidenum">
              <a:rPr lang="en-US" altLang="lv-LV"/>
              <a:pPr/>
              <a:t>‹#›</a:t>
            </a:fld>
            <a:endParaRPr lang="en-US" altLang="lv-LV"/>
          </a:p>
        </p:txBody>
      </p:sp>
      <p:pic>
        <p:nvPicPr>
          <p:cNvPr id="12" name="Picture 2" descr="https://pp.kase.gov.lv/dmsf/files/8054/view"/>
          <p:cNvPicPr>
            <a:picLocks noChangeAspect="1" noChangeArrowheads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5861" y="364861"/>
            <a:ext cx="1688264" cy="78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257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200E9793-8FD4-AD98-AAE2-6D40C5E06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438400" y="304804"/>
            <a:ext cx="6952488" cy="1066799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76B41195-8E7D-DC0A-B4F3-DCBCD772538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>
                <a:latin typeface="Verdana" panose="020B0604030504040204" pitchFamily="34" charset="0"/>
              </a:defRPr>
            </a:lvl1pPr>
          </a:lstStyle>
          <a:p>
            <a:fld id="{64320125-9B48-43AA-82BC-28DD429C20A8}" type="slidenum">
              <a:rPr lang="en-US" altLang="lv-LV"/>
              <a:pPr/>
              <a:t>‹#›</a:t>
            </a:fld>
            <a:endParaRPr lang="en-US" altLang="lv-LV"/>
          </a:p>
        </p:txBody>
      </p:sp>
      <p:pic>
        <p:nvPicPr>
          <p:cNvPr id="8" name="Picture 2" descr="https://pp.kase.gov.lv/dmsf/files/8054/view"/>
          <p:cNvPicPr>
            <a:picLocks noChangeAspect="1" noChangeArrowheads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0692" y="400030"/>
            <a:ext cx="1688264" cy="78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9256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2E0861B4-4E64-171B-C69F-C9019B02A4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A1A499F8-890F-24D5-7602-55BAB50DE1B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>
                <a:latin typeface="Verdana" panose="020B0604030504040204" pitchFamily="34" charset="0"/>
              </a:defRPr>
            </a:lvl1pPr>
          </a:lstStyle>
          <a:p>
            <a:fld id="{4BBBEE3F-37C1-41BD-AF78-43E05BEC32DB}" type="slidenum">
              <a:rPr lang="en-US" altLang="lv-LV"/>
              <a:pPr/>
              <a:t>‹#›</a:t>
            </a:fld>
            <a:endParaRPr lang="en-US" altLang="lv-LV"/>
          </a:p>
        </p:txBody>
      </p:sp>
      <p:pic>
        <p:nvPicPr>
          <p:cNvPr id="8" name="Picture 2" descr="https://pp.kase.gov.lv/dmsf/files/8054/view"/>
          <p:cNvPicPr>
            <a:picLocks noChangeAspect="1" noChangeArrowheads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0676" y="476230"/>
            <a:ext cx="1688264" cy="78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114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5C6D8043-251C-BF60-CB41-CAAC762855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0145" y="272978"/>
            <a:ext cx="4342291" cy="1162051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7" y="273054"/>
            <a:ext cx="4359563" cy="5853128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80145" y="1435122"/>
            <a:ext cx="4342292" cy="4691063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52341" indent="0">
              <a:buNone/>
              <a:defRPr sz="900"/>
            </a:lvl2pPr>
            <a:lvl3pPr marL="704681" indent="0">
              <a:buNone/>
              <a:defRPr sz="750"/>
            </a:lvl3pPr>
            <a:lvl4pPr marL="1057024" indent="0">
              <a:buNone/>
              <a:defRPr sz="750"/>
            </a:lvl4pPr>
            <a:lvl5pPr marL="1409364" indent="0">
              <a:buNone/>
              <a:defRPr sz="750"/>
            </a:lvl5pPr>
            <a:lvl6pPr marL="1761705" indent="0">
              <a:buNone/>
              <a:defRPr sz="750"/>
            </a:lvl6pPr>
            <a:lvl7pPr marL="2114047" indent="0">
              <a:buNone/>
              <a:defRPr sz="750"/>
            </a:lvl7pPr>
            <a:lvl8pPr marL="2466386" indent="0">
              <a:buNone/>
              <a:defRPr sz="750"/>
            </a:lvl8pPr>
            <a:lvl9pPr marL="2818729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AE3E0656-84E0-2D8D-8B31-39D740F2AE3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>
                <a:latin typeface="Verdana" panose="020B0604030504040204" pitchFamily="34" charset="0"/>
              </a:defRPr>
            </a:lvl1pPr>
          </a:lstStyle>
          <a:p>
            <a:fld id="{DE957740-01E7-4498-8396-C60C19C2CCB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52154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20B2F494-FAC9-6454-A29C-638435F115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id="{A5047EBA-EFFB-ADD9-484D-D88E6D2435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0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363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C6653EBD-1F64-2771-5C27-A58CAF5E5F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finanse.png">
            <a:extLst>
              <a:ext uri="{FF2B5EF4-FFF2-40B4-BE49-F238E27FC236}">
                <a16:creationId xmlns:a16="http://schemas.microsoft.com/office/drawing/2014/main" id="{23BD4660-876B-0325-CBAB-092CBE6F52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775" y="449263"/>
            <a:ext cx="183515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7636" y="381000"/>
            <a:ext cx="7199284" cy="1036642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7636" y="1752603"/>
            <a:ext cx="9144000" cy="4373573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A6E72BE7-6576-11ED-ACA6-9E8037FBF2E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>
                <a:latin typeface="Verdana" panose="020B0604030504040204" pitchFamily="34" charset="0"/>
              </a:defRPr>
            </a:lvl1pPr>
          </a:lstStyle>
          <a:p>
            <a:fld id="{541ED102-2EEE-4F15-A6AE-55B4309416D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8166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97953626-954E-6160-1C5E-14CF900107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finanse.png">
            <a:extLst>
              <a:ext uri="{FF2B5EF4-FFF2-40B4-BE49-F238E27FC236}">
                <a16:creationId xmlns:a16="http://schemas.microsoft.com/office/drawing/2014/main" id="{B8CAB45A-86F6-7B3F-F7DF-5FE81426BEF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775" y="449263"/>
            <a:ext cx="183515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657603"/>
            <a:ext cx="9144000" cy="1384295"/>
          </a:xfrm>
        </p:spPr>
        <p:txBody>
          <a:bodyPr anchor="t">
            <a:normAutofit/>
          </a:bodyPr>
          <a:lstStyle>
            <a:lvl1pPr algn="l">
              <a:defRPr sz="18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381003"/>
            <a:ext cx="7318559" cy="3276600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52341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704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570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40936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6170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11404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6638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81872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ABD4D079-C9BC-7FEB-DD8F-7393BB470BA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>
                <a:latin typeface="Verdana" panose="020B0604030504040204" pitchFamily="34" charset="0"/>
              </a:defRPr>
            </a:lvl1pPr>
          </a:lstStyle>
          <a:p>
            <a:fld id="{2FD47782-1E94-4668-87D1-30151EDC6F3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3220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661DC745-127E-7D21-9941-67D768A3B6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finanse.png">
            <a:extLst>
              <a:ext uri="{FF2B5EF4-FFF2-40B4-BE49-F238E27FC236}">
                <a16:creationId xmlns:a16="http://schemas.microsoft.com/office/drawing/2014/main" id="{08F58EED-367E-65DC-74C9-F7320A44A9A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775" y="449263"/>
            <a:ext cx="183515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4"/>
            <a:ext cx="7071360" cy="1066799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399" y="1661319"/>
            <a:ext cx="4341091" cy="4373565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41309" y="1661311"/>
            <a:ext cx="4341091" cy="4373573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A29048B7-45C9-0359-A650-9CAB34E7A4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>
                <a:latin typeface="Verdana" panose="020B0604030504040204" pitchFamily="34" charset="0"/>
              </a:defRPr>
            </a:lvl1pPr>
          </a:lstStyle>
          <a:p>
            <a:fld id="{293101C1-1943-4132-AF2A-6C31B99152F4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40140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129A232B-FBF2-0FF3-419C-281CCBC14C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finanse.png">
            <a:extLst>
              <a:ext uri="{FF2B5EF4-FFF2-40B4-BE49-F238E27FC236}">
                <a16:creationId xmlns:a16="http://schemas.microsoft.com/office/drawing/2014/main" id="{8CD1D6D5-877A-B0A3-E0AA-F1C05485CD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775" y="449263"/>
            <a:ext cx="183515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438400" y="304804"/>
            <a:ext cx="7071360" cy="1066799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438399" y="2386943"/>
            <a:ext cx="4350327" cy="3739225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250544" y="2386943"/>
            <a:ext cx="4331856" cy="3739233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438400" y="1851955"/>
            <a:ext cx="4350326" cy="534987"/>
          </a:xfrm>
        </p:spPr>
        <p:txBody>
          <a:bodyPr>
            <a:normAutofit/>
          </a:bodyPr>
          <a:lstStyle>
            <a:lvl1pPr marL="0" indent="0">
              <a:buNone/>
              <a:defRPr sz="15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250544" y="1851956"/>
            <a:ext cx="4331855" cy="534987"/>
          </a:xfrm>
        </p:spPr>
        <p:txBody>
          <a:bodyPr>
            <a:normAutofit/>
          </a:bodyPr>
          <a:lstStyle>
            <a:lvl1pPr marL="0" indent="0">
              <a:buNone/>
              <a:defRPr sz="15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DE2503CF-CB51-7A8A-2A75-27FBB94364E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>
                <a:latin typeface="Verdana" panose="020B0604030504040204" pitchFamily="34" charset="0"/>
              </a:defRPr>
            </a:lvl1pPr>
          </a:lstStyle>
          <a:p>
            <a:fld id="{83A4C125-8687-4114-9647-F1FE37DF422E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84515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200E9793-8FD4-AD98-AAE2-6D40C5E06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finanse.png">
            <a:extLst>
              <a:ext uri="{FF2B5EF4-FFF2-40B4-BE49-F238E27FC236}">
                <a16:creationId xmlns:a16="http://schemas.microsoft.com/office/drawing/2014/main" id="{FD187B23-3691-C5B2-3240-53609AAB17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775" y="449263"/>
            <a:ext cx="183515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438400" y="304804"/>
            <a:ext cx="6952488" cy="1066799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76B41195-8E7D-DC0A-B4F3-DCBCD772538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>
                <a:latin typeface="Verdana" panose="020B0604030504040204" pitchFamily="34" charset="0"/>
              </a:defRPr>
            </a:lvl1pPr>
          </a:lstStyle>
          <a:p>
            <a:fld id="{64320125-9B48-43AA-82BC-28DD429C20A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96928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2E0861B4-4E64-171B-C69F-C9019B02A4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finanse.png">
            <a:extLst>
              <a:ext uri="{FF2B5EF4-FFF2-40B4-BE49-F238E27FC236}">
                <a16:creationId xmlns:a16="http://schemas.microsoft.com/office/drawing/2014/main" id="{5833BC77-799F-B58A-A5BA-C3BD67381C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775" y="449263"/>
            <a:ext cx="1835150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A1A499F8-890F-24D5-7602-55BAB50DE1B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>
                <a:latin typeface="Verdana" panose="020B0604030504040204" pitchFamily="34" charset="0"/>
              </a:defRPr>
            </a:lvl1pPr>
          </a:lstStyle>
          <a:p>
            <a:fld id="{4BBBEE3F-37C1-41BD-AF78-43E05BEC32DB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0373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DB1C5AD3-3320-5E85-7676-CE648D4CF9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>
            <a:extLst>
              <a:ext uri="{FF2B5EF4-FFF2-40B4-BE49-F238E27FC236}">
                <a16:creationId xmlns:a16="http://schemas.microsoft.com/office/drawing/2014/main" id="{C151A875-1DA3-0F53-7226-749E3EAA4A6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1F8D5242-34D2-E283-94D9-346F1ACCC0E1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70468" tIns="35234" rIns="70468" bIns="35234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05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24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0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2" descr="https://pp.kase.gov.lv/dmsf/files/8054/view"/>
          <p:cNvPicPr>
            <a:picLocks noChangeAspect="1" noChangeArrowheads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9336" y="576597"/>
            <a:ext cx="1688264" cy="78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7430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C6653EBD-1F64-2771-5C27-A58CAF5E5F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0"/>
            <a:ext cx="687387" cy="137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7636" y="381000"/>
            <a:ext cx="7199284" cy="1036642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7636" y="1752603"/>
            <a:ext cx="9144000" cy="4373573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5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A6E72BE7-6576-11ED-ACA6-9E8037FBF2E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700">
                <a:latin typeface="Verdana" panose="020B0604030504040204" pitchFamily="34" charset="0"/>
              </a:defRPr>
            </a:lvl1pPr>
          </a:lstStyle>
          <a:p>
            <a:fld id="{541ED102-2EEE-4F15-A6AE-55B4309416D8}" type="slidenum">
              <a:rPr lang="en-US" altLang="lv-LV"/>
              <a:pPr/>
              <a:t>‹#›</a:t>
            </a:fld>
            <a:endParaRPr lang="en-US" altLang="lv-LV"/>
          </a:p>
        </p:txBody>
      </p:sp>
      <p:pic>
        <p:nvPicPr>
          <p:cNvPr id="1026" name="Picture 2" descr="https://pp.kase.gov.lv/dmsf/files/8054/view"/>
          <p:cNvPicPr>
            <a:picLocks noChangeAspect="1" noChangeArrowheads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0676" y="476230"/>
            <a:ext cx="1688264" cy="78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6825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16902DD-1E6D-2473-62E0-7B98DD0CB8C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74297FD-4023-318A-5BEA-3D32F1D274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C78D1-45F6-FC6F-5BFC-825FFCD19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704681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622438-B341-4B13-A077-ECA7B375B116}" type="datetime1">
              <a:rPr lang="en-US"/>
              <a:pPr>
                <a:defRPr/>
              </a:pPr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A42EC-CB50-A08C-44C9-729AD333E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704681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7AE62-99F3-0DE8-22DE-C3514CF5A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fld id="{FA5A8F9F-6637-45D4-9E39-C60E6D453062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66" r:id="rId15"/>
    <p:sldLayoutId id="2147483967" r:id="rId16"/>
  </p:sldLayoutIdLst>
  <p:hf hdr="0" ftr="0" dt="0"/>
  <p:txStyles>
    <p:titleStyle>
      <a:lvl1pPr algn="ctr" defTabSz="703263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703263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</a:defRPr>
      </a:lvl2pPr>
      <a:lvl3pPr algn="ctr" defTabSz="703263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</a:defRPr>
      </a:lvl3pPr>
      <a:lvl4pPr algn="ctr" defTabSz="703263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</a:defRPr>
      </a:lvl4pPr>
      <a:lvl5pPr algn="ctr" defTabSz="703263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</a:defRPr>
      </a:lvl5pPr>
      <a:lvl6pPr marL="342900" algn="ctr" defTabSz="703660" rtl="0" eaLnBrk="1" fontAlgn="base" hangingPunct="1">
        <a:spcBef>
          <a:spcPct val="0"/>
        </a:spcBef>
        <a:spcAft>
          <a:spcPct val="0"/>
        </a:spcAft>
        <a:defRPr sz="3375">
          <a:solidFill>
            <a:schemeClr val="tx1"/>
          </a:solidFill>
          <a:latin typeface="Times New Roman" pitchFamily="18" charset="0"/>
        </a:defRPr>
      </a:lvl6pPr>
      <a:lvl7pPr marL="685800" algn="ctr" defTabSz="703660" rtl="0" eaLnBrk="1" fontAlgn="base" hangingPunct="1">
        <a:spcBef>
          <a:spcPct val="0"/>
        </a:spcBef>
        <a:spcAft>
          <a:spcPct val="0"/>
        </a:spcAft>
        <a:defRPr sz="3375">
          <a:solidFill>
            <a:schemeClr val="tx1"/>
          </a:solidFill>
          <a:latin typeface="Times New Roman" pitchFamily="18" charset="0"/>
        </a:defRPr>
      </a:lvl7pPr>
      <a:lvl8pPr marL="1028700" algn="ctr" defTabSz="703660" rtl="0" eaLnBrk="1" fontAlgn="base" hangingPunct="1">
        <a:spcBef>
          <a:spcPct val="0"/>
        </a:spcBef>
        <a:spcAft>
          <a:spcPct val="0"/>
        </a:spcAft>
        <a:defRPr sz="3375">
          <a:solidFill>
            <a:schemeClr val="tx1"/>
          </a:solidFill>
          <a:latin typeface="Times New Roman" pitchFamily="18" charset="0"/>
        </a:defRPr>
      </a:lvl8pPr>
      <a:lvl9pPr marL="1371600" algn="ctr" defTabSz="703660" rtl="0" eaLnBrk="1" fontAlgn="base" hangingPunct="1">
        <a:spcBef>
          <a:spcPct val="0"/>
        </a:spcBef>
        <a:spcAft>
          <a:spcPct val="0"/>
        </a:spcAft>
        <a:defRPr sz="3375">
          <a:solidFill>
            <a:schemeClr val="tx1"/>
          </a:solidFill>
          <a:latin typeface="Times New Roman" pitchFamily="18" charset="0"/>
        </a:defRPr>
      </a:lvl9pPr>
    </p:titleStyle>
    <p:bodyStyle>
      <a:lvl1pPr marL="261938" indent="-261938" algn="l" defTabSz="7032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19075" algn="l" defTabSz="7032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79475" indent="-174625" algn="l" defTabSz="7032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31900" indent="-174625" algn="l" defTabSz="7032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84325" indent="-174625" algn="l" defTabSz="7032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937876" indent="-176170" algn="l" defTabSz="704681" rtl="0" eaLnBrk="1" latinLnBrk="0" hangingPunct="1">
        <a:spcBef>
          <a:spcPct val="20000"/>
        </a:spcBef>
        <a:buFont typeface="Arial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6pPr>
      <a:lvl7pPr marL="2290217" indent="-176170" algn="l" defTabSz="704681" rtl="0" eaLnBrk="1" latinLnBrk="0" hangingPunct="1">
        <a:spcBef>
          <a:spcPct val="20000"/>
        </a:spcBef>
        <a:buFont typeface="Arial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7pPr>
      <a:lvl8pPr marL="2642559" indent="-176170" algn="l" defTabSz="704681" rtl="0" eaLnBrk="1" latinLnBrk="0" hangingPunct="1">
        <a:spcBef>
          <a:spcPct val="20000"/>
        </a:spcBef>
        <a:buFont typeface="Arial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8pPr>
      <a:lvl9pPr marL="2994898" indent="-176170" algn="l" defTabSz="704681" rtl="0" eaLnBrk="1" latinLnBrk="0" hangingPunct="1">
        <a:spcBef>
          <a:spcPct val="20000"/>
        </a:spcBef>
        <a:buFont typeface="Arial" pitchFamily="34" charset="0"/>
        <a:buChar char="•"/>
        <a:defRPr sz="14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1pPr>
      <a:lvl2pPr marL="352341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2pPr>
      <a:lvl3pPr marL="704681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57024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409364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761705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2114047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466386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818729" algn="l" defTabSz="704681" rtl="0" eaLnBrk="1" latinLnBrk="0" hangingPunct="1">
        <a:defRPr sz="12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3AF32B14-AD0F-20CE-A335-F1837467A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9088" y="2708275"/>
            <a:ext cx="6796087" cy="2174875"/>
          </a:xfrm>
        </p:spPr>
        <p:txBody>
          <a:bodyPr/>
          <a:lstStyle/>
          <a:p>
            <a:r>
              <a:rPr lang="lv-LV" altLang="lv-LV" sz="2200" dirty="0"/>
              <a:t>Valsts pārvaldes vienotā pakalpojumu centra izveide: </a:t>
            </a:r>
            <a:br>
              <a:rPr lang="lv-LV" altLang="lv-LV" sz="2200" dirty="0"/>
            </a:br>
            <a:r>
              <a:rPr lang="lv-LV" altLang="lv-LV" sz="2200" dirty="0"/>
              <a:t>atbalsta funkciju </a:t>
            </a:r>
            <a:r>
              <a:rPr lang="lv-LV" altLang="lv-LV" sz="2200" dirty="0" smtClean="0"/>
              <a:t>centralizācijas </a:t>
            </a:r>
            <a:r>
              <a:rPr lang="lv-LV" altLang="lv-LV" sz="2200" dirty="0"/>
              <a:t>un Atveseļošanas un noturības mehānisma plāna projekta īstenošana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B68F6CD-CB95-44CE-8F1A-5D5FF2F95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388649"/>
              </p:ext>
            </p:extLst>
          </p:nvPr>
        </p:nvGraphicFramePr>
        <p:xfrm>
          <a:off x="965200" y="5037138"/>
          <a:ext cx="10363200" cy="68583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454400">
                  <a:extLst>
                    <a:ext uri="{9D8B030D-6E8A-4147-A177-3AD203B41FA5}">
                      <a16:colId xmlns:a16="http://schemas.microsoft.com/office/drawing/2014/main" val="687275201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3978703329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4704967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lv-LV" sz="13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Gunta Medne</a:t>
                      </a:r>
                    </a:p>
                    <a:p>
                      <a:pPr algn="ctr"/>
                      <a:r>
                        <a:rPr lang="lv-LV" sz="13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Valsts kases pārvaldnieka vietniece</a:t>
                      </a:r>
                    </a:p>
                    <a:p>
                      <a:pPr algn="ctr"/>
                      <a:endParaRPr lang="lv-LV" sz="13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300" dirty="0">
                          <a:solidFill>
                            <a:schemeClr val="tx1"/>
                          </a:solidFill>
                          <a:latin typeface="+mj-lt"/>
                        </a:rPr>
                        <a:t>Inese Stjade</a:t>
                      </a:r>
                    </a:p>
                    <a:p>
                      <a:pPr algn="ctr"/>
                      <a:r>
                        <a:rPr lang="lv-LV" sz="13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Grāmatvedības uzskaites pakalpojuma departamenta direktore</a:t>
                      </a:r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pPr marL="0" marR="0" lvl="0" indent="0" algn="ctr" defTabSz="7046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3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Baiba Danovska</a:t>
                      </a:r>
                    </a:p>
                    <a:p>
                      <a:pPr algn="ctr"/>
                      <a:r>
                        <a:rPr lang="lv-LV" sz="1300" b="0" dirty="0">
                          <a:solidFill>
                            <a:schemeClr val="tx1"/>
                          </a:solidFill>
                          <a:latin typeface="+mj-lt"/>
                        </a:rPr>
                        <a:t>Projektu vadītāja</a:t>
                      </a:r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9543308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28152411-D68D-15CC-04BA-B50BB85D4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/>
              <a:t>Atbalsta funkciju centralizācijas modelis</a:t>
            </a:r>
            <a:endParaRPr lang="en-GB" alt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EED7DD-A15A-249C-AA22-1DFCB845E8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350983-7C11-C013-FF9D-45CA1875B5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0BA8B-BC59-7434-FA56-5314203CBD7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A68114-650C-4DF0-8514-90CE0A21BD88}" type="slidenum">
              <a:rPr lang="en-US" altLang="lv-LV"/>
              <a:pPr/>
              <a:t>10</a:t>
            </a:fld>
            <a:endParaRPr lang="en-US" altLang="lv-LV"/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5951911E-517B-94E1-61A8-1AE57BC40ABA}"/>
              </a:ext>
            </a:extLst>
          </p:cNvPr>
          <p:cNvGraphicFramePr>
            <a:graphicFrameLocks noGrp="1"/>
          </p:cNvGraphicFramePr>
          <p:nvPr/>
        </p:nvGraphicFramePr>
        <p:xfrm>
          <a:off x="442913" y="1793875"/>
          <a:ext cx="11149012" cy="3125789"/>
        </p:xfrm>
        <a:graphic>
          <a:graphicData uri="http://schemas.openxmlformats.org/drawingml/2006/table">
            <a:tbl>
              <a:tblPr/>
              <a:tblGrid>
                <a:gridCol w="2054225">
                  <a:extLst>
                    <a:ext uri="{9D8B030D-6E8A-4147-A177-3AD203B41FA5}">
                      <a16:colId xmlns:a16="http://schemas.microsoft.com/office/drawing/2014/main" val="660015705"/>
                    </a:ext>
                  </a:extLst>
                </a:gridCol>
                <a:gridCol w="2273300">
                  <a:extLst>
                    <a:ext uri="{9D8B030D-6E8A-4147-A177-3AD203B41FA5}">
                      <a16:colId xmlns:a16="http://schemas.microsoft.com/office/drawing/2014/main" val="53071495"/>
                    </a:ext>
                  </a:extLst>
                </a:gridCol>
                <a:gridCol w="2273300">
                  <a:extLst>
                    <a:ext uri="{9D8B030D-6E8A-4147-A177-3AD203B41FA5}">
                      <a16:colId xmlns:a16="http://schemas.microsoft.com/office/drawing/2014/main" val="1811498845"/>
                    </a:ext>
                  </a:extLst>
                </a:gridCol>
                <a:gridCol w="2274887">
                  <a:extLst>
                    <a:ext uri="{9D8B030D-6E8A-4147-A177-3AD203B41FA5}">
                      <a16:colId xmlns:a16="http://schemas.microsoft.com/office/drawing/2014/main" val="1900260690"/>
                    </a:ext>
                  </a:extLst>
                </a:gridCol>
                <a:gridCol w="2273300">
                  <a:extLst>
                    <a:ext uri="{9D8B030D-6E8A-4147-A177-3AD203B41FA5}">
                      <a16:colId xmlns:a16="http://schemas.microsoft.com/office/drawing/2014/main" val="3252312122"/>
                    </a:ext>
                  </a:extLst>
                </a:gridCol>
              </a:tblGrid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defTabSz="703263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 defTabSz="703263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 defTabSz="703263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 defTabSz="703263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 defTabSz="703263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defTabSz="703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defTabSz="703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defTabSz="703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defTabSz="7032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70326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 VPC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033574"/>
                  </a:ext>
                </a:extLst>
              </a:tr>
              <a:tr h="325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Valsts kase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A7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Valsts kanceleja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D2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77609"/>
                  </a:ext>
                </a:extLst>
              </a:tr>
              <a:tr h="874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Finanšu grāmatvedība</a:t>
                      </a:r>
                    </a:p>
                  </a:txBody>
                  <a:tcPr marT="108000" marB="1080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Personāla lietvedība </a:t>
                      </a:r>
                    </a:p>
                  </a:txBody>
                  <a:tcPr marT="108000" marB="1080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Budžeta plānošana un finanšu vadība</a:t>
                      </a:r>
                    </a:p>
                  </a:txBody>
                  <a:tcPr marT="108000" marB="1080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Cilvēkresursu vadība,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Mācīšanās un attīstība</a:t>
                      </a:r>
                    </a:p>
                  </a:txBody>
                  <a:tcPr marT="108000" marB="10800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76370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Standartizēti procesi</a:t>
                      </a:r>
                    </a:p>
                  </a:txBody>
                  <a:tcPr marL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Webdings" panose="05030102010509060703" pitchFamily="18" charset="2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a</a:t>
                      </a:r>
                      <a:endParaRPr kumimoji="0" lang="en-US" altLang="lv-LV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ourier New" panose="02070309020205020404" pitchFamily="49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Webdings" panose="05030102010509060703" pitchFamily="18" charset="2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a</a:t>
                      </a:r>
                      <a:endParaRPr kumimoji="0" lang="en-US" altLang="lv-LV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ourier New" panose="02070309020205020404" pitchFamily="49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Webdings" panose="05030102010509060703" pitchFamily="18" charset="2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a</a:t>
                      </a:r>
                      <a:endParaRPr kumimoji="0" lang="en-US" altLang="lv-LV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ourier New" panose="02070309020205020404" pitchFamily="49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Webdings" panose="05030102010509060703" pitchFamily="18" charset="2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a</a:t>
                      </a:r>
                      <a:endParaRPr kumimoji="0" lang="en-US" altLang="lv-LV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ourier New" panose="02070309020205020404" pitchFamily="49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3796531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Vienoti IS risinājumi</a:t>
                      </a:r>
                    </a:p>
                  </a:txBody>
                  <a:tcPr marL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Webdings" panose="05030102010509060703" pitchFamily="18" charset="2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a</a:t>
                      </a:r>
                      <a:endParaRPr kumimoji="0" lang="en-US" altLang="lv-LV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ourier New" panose="02070309020205020404" pitchFamily="49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Webdings" panose="05030102010509060703" pitchFamily="18" charset="2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a</a:t>
                      </a:r>
                      <a:endParaRPr kumimoji="0" lang="en-US" altLang="lv-LV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ourier New" panose="02070309020205020404" pitchFamily="49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Webdings" panose="05030102010509060703" pitchFamily="18" charset="2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a</a:t>
                      </a:r>
                      <a:endParaRPr kumimoji="0" lang="en-US" altLang="lv-LV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ourier New" panose="02070309020205020404" pitchFamily="49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Webdings" panose="05030102010509060703" pitchFamily="18" charset="2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a</a:t>
                      </a:r>
                      <a:endParaRPr kumimoji="0" lang="en-US" altLang="lv-LV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ourier New" panose="02070309020205020404" pitchFamily="49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5251102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</a:rPr>
                        <a:t>Cilvēki pārcelti uz VPC</a:t>
                      </a:r>
                    </a:p>
                  </a:txBody>
                  <a:tcPr marL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lv-LV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Webdings" panose="05030102010509060703" pitchFamily="18" charset="2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a</a:t>
                      </a:r>
                      <a:r>
                        <a:rPr kumimoji="0" lang="lv-LV" altLang="lv-LV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(grāmatveži)</a:t>
                      </a:r>
                      <a:endParaRPr kumimoji="0" lang="en-US" altLang="lv-LV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ourier New" panose="02070309020205020404" pitchFamily="49" charset="0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457200">
                        <a:spcBef>
                          <a:spcPct val="2000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914400">
                        <a:spcBef>
                          <a:spcPct val="200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371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18288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indent="-49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245535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7F2BCDD-DB8F-5D72-9F83-C2528EE0F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altLang="lv-LV"/>
              <a:t>Dienas kārtība</a:t>
            </a:r>
            <a:endParaRPr lang="en-GB" altLang="lv-LV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0D5A8725-BC79-AB81-2945-BA36408231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724727"/>
              </p:ext>
            </p:extLst>
          </p:nvPr>
        </p:nvGraphicFramePr>
        <p:xfrm>
          <a:off x="4635500" y="1752600"/>
          <a:ext cx="6956425" cy="435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74BFF-218B-A357-3D8F-2E86218A75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06C697-6C1D-DFE1-DF25-8645B1D9BEB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10DFF-EE27-0BDF-C816-2529FD046B0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17D46D7-29F8-4E1F-A82D-C58A546FBB2C}" type="slidenum">
              <a:rPr lang="en-US" altLang="lv-LV"/>
              <a:pPr/>
              <a:t>2</a:t>
            </a:fld>
            <a:endParaRPr lang="en-US" altLang="lv-LV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73CDC1-7731-4A3D-AEA4-E63E9D3CACD3}"/>
              </a:ext>
            </a:extLst>
          </p:cNvPr>
          <p:cNvSpPr/>
          <p:nvPr/>
        </p:nvSpPr>
        <p:spPr>
          <a:xfrm>
            <a:off x="1114425" y="1752600"/>
            <a:ext cx="3521075" cy="4352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44000" tIns="144000" rIns="144000"/>
          <a:lstStyle/>
          <a:p>
            <a:pPr>
              <a:defRPr/>
            </a:pPr>
            <a:r>
              <a:rPr lang="lv-LV" altLang="lv-LV" sz="1800" b="1" dirty="0">
                <a:solidFill>
                  <a:srgbClr val="000000"/>
                </a:solidFill>
                <a:latin typeface="Verdana" panose="020B0604030504040204" pitchFamily="34" charset="0"/>
                <a:cs typeface="Arial" panose="020B0604020202020204" pitchFamily="34" charset="0"/>
                <a:sym typeface="Georgia" panose="02040502050405020303" pitchFamily="18" charset="0"/>
              </a:rPr>
              <a:t>Vebināra mērķis</a:t>
            </a:r>
          </a:p>
          <a:p>
            <a:pPr>
              <a:defRPr/>
            </a:pPr>
            <a:endParaRPr lang="lv-LV" altLang="lv-LV" sz="1800" b="1" dirty="0">
              <a:solidFill>
                <a:srgbClr val="000000"/>
              </a:solidFill>
              <a:latin typeface="Verdana" panose="020B0604030504040204" pitchFamily="34" charset="0"/>
              <a:cs typeface="Arial" panose="020B0604020202020204" pitchFamily="34" charset="0"/>
              <a:sym typeface="Georgia" panose="02040502050405020303" pitchFamily="18" charset="0"/>
            </a:endParaRPr>
          </a:p>
          <a:p>
            <a:pPr>
              <a:defRPr/>
            </a:pPr>
            <a:r>
              <a:rPr lang="lv-LV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Sniegt ieskatu par atbalsta funkciju centralizācijas reformu un Atveseļošanas un noturības mehānisma plāna projektu un informēt par plānotajām aktivitātēm.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AE0930D-C477-147B-289B-C3F8D8245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altLang="lv-LV">
                <a:latin typeface="Verdana"/>
                <a:ea typeface="Verdana"/>
              </a:rPr>
              <a:t>Atbalsta funkciju centralizācija un ANM projekts</a:t>
            </a:r>
            <a:endParaRPr lang="en-GB" altLang="lv-LV" dirty="0">
              <a:latin typeface="Verdana"/>
              <a:ea typeface="Verdana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E20A23-B59E-E3BA-3703-83165EF8D6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29038" y="6334125"/>
            <a:ext cx="2641600" cy="30480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36E8BF-37EF-B7AF-F7FF-00D6795A238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DA43B-C241-D1C3-2C9E-57C365261C3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2B84C36-0B6E-4F6E-A6A9-BF5C4698DC15}" type="slidenum">
              <a:rPr lang="en-US" altLang="lv-LV"/>
              <a:pPr/>
              <a:t>3</a:t>
            </a:fld>
            <a:endParaRPr lang="en-US" alt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177B2F-B502-4B6D-A518-18225FD94BE3}"/>
              </a:ext>
            </a:extLst>
          </p:cNvPr>
          <p:cNvSpPr txBox="1"/>
          <p:nvPr/>
        </p:nvSpPr>
        <p:spPr>
          <a:xfrm>
            <a:off x="868363" y="1752600"/>
            <a:ext cx="5135562" cy="42465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440000" rIns="180000" bIns="180000"/>
          <a:lstStyle/>
          <a:p>
            <a:pPr>
              <a:defRPr/>
            </a:pPr>
            <a:r>
              <a:rPr lang="lv-LV" altLang="lv-LV" dirty="0"/>
              <a:t>04.07.2023. Ministru kabineta rīkojuma Nr. 404 «Par konceptuālo ziņojumu «</a:t>
            </a:r>
            <a:r>
              <a:rPr lang="lv-LV" altLang="lv-LV" b="1" dirty="0"/>
              <a:t>Par vienotā pakalpojumu centra izveidi valsts pārvaldē</a:t>
            </a:r>
            <a:r>
              <a:rPr lang="lv-LV" altLang="lv-LV" dirty="0"/>
              <a:t>»»</a:t>
            </a:r>
            <a:r>
              <a:rPr lang="en-US" altLang="lv-LV" dirty="0"/>
              <a:t>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6CEF13-A9A9-4B6A-811C-CA3B6EB058E0}"/>
              </a:ext>
            </a:extLst>
          </p:cNvPr>
          <p:cNvSpPr txBox="1"/>
          <p:nvPr/>
        </p:nvSpPr>
        <p:spPr>
          <a:xfrm>
            <a:off x="6261100" y="1752600"/>
            <a:ext cx="5118100" cy="42259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440000" rIns="180000" bIns="180000"/>
          <a:lstStyle/>
          <a:p>
            <a:pPr>
              <a:defRPr/>
            </a:pPr>
            <a:r>
              <a:rPr lang="lv-LV" altLang="lv-LV" sz="1400" dirty="0"/>
              <a:t>28.06.2023. Ministru</a:t>
            </a:r>
            <a:r>
              <a:rPr lang="nn-NO" altLang="lv-LV" sz="1400" dirty="0"/>
              <a:t> </a:t>
            </a:r>
            <a:r>
              <a:rPr lang="lv-LV" altLang="lv-LV" sz="1400" dirty="0"/>
              <a:t>kabineta</a:t>
            </a:r>
            <a:r>
              <a:rPr lang="nn-NO" altLang="lv-LV" sz="1400" dirty="0"/>
              <a:t> </a:t>
            </a:r>
            <a:r>
              <a:rPr lang="lv-LV" altLang="lv-LV" sz="1400" dirty="0"/>
              <a:t>rīkojums</a:t>
            </a:r>
            <a:r>
              <a:rPr lang="nn-NO" altLang="lv-LV" sz="1400" dirty="0"/>
              <a:t> Nr. 407</a:t>
            </a:r>
            <a:r>
              <a:rPr lang="lv-LV" altLang="lv-LV" sz="1400" dirty="0"/>
              <a:t> «Par Eiropas Savienības Atveseļošanas un noturības mehānisma plāna 2. komponentes «Digitālā transformācija» 2.1.2.r reformas «Valsts IKT resursu izmantošanas efektivitātes un sadarbspējas paaugstināšana» 2.1.2.1.i. investīcijas «Pārvaldes centralizētās platformas un sistēmas» projekta «</a:t>
            </a:r>
            <a:r>
              <a:rPr lang="lv-LV" altLang="lv-LV" sz="1400" b="1" dirty="0"/>
              <a:t>Valsts pārvaldes vienota valsts finanšu resursu plānošana un pārvaldības grāmatvedības pakalpojumu nodrošinājums, vienotās resursu vadības ieviešana» pases un centralizētas funkcijas vai koplietošanas pakalpojumu attīstības plānu apstiprināšanu</a:t>
            </a:r>
            <a:r>
              <a:rPr lang="lv-LV" altLang="lv-LV" sz="1400" dirty="0"/>
              <a:t>»»</a:t>
            </a:r>
            <a:endParaRPr lang="en-US" altLang="lv-LV" sz="1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355AE0-AE95-4A6D-951B-BE67792BB45E}"/>
              </a:ext>
            </a:extLst>
          </p:cNvPr>
          <p:cNvSpPr/>
          <p:nvPr/>
        </p:nvSpPr>
        <p:spPr>
          <a:xfrm>
            <a:off x="868363" y="1752600"/>
            <a:ext cx="5133975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 sz="1600"/>
          </a:p>
        </p:txBody>
      </p:sp>
      <p:sp>
        <p:nvSpPr>
          <p:cNvPr id="17417" name="Freeform 33">
            <a:extLst>
              <a:ext uri="{FF2B5EF4-FFF2-40B4-BE49-F238E27FC236}">
                <a16:creationId xmlns:a16="http://schemas.microsoft.com/office/drawing/2014/main" id="{EDE539DC-9911-A1E4-70FE-6DA4D497EE6C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205163" y="1865313"/>
            <a:ext cx="461962" cy="566737"/>
          </a:xfrm>
          <a:custGeom>
            <a:avLst/>
            <a:gdLst>
              <a:gd name="T0" fmla="*/ 1205604621 w 163"/>
              <a:gd name="T1" fmla="*/ 104446795 h 200"/>
              <a:gd name="T2" fmla="*/ 1060931160 w 163"/>
              <a:gd name="T3" fmla="*/ 104446795 h 200"/>
              <a:gd name="T4" fmla="*/ 1060931160 w 163"/>
              <a:gd name="T5" fmla="*/ 200857260 h 200"/>
              <a:gd name="T6" fmla="*/ 1205604621 w 163"/>
              <a:gd name="T7" fmla="*/ 200857260 h 200"/>
              <a:gd name="T8" fmla="*/ 1205604621 w 163"/>
              <a:gd name="T9" fmla="*/ 1510450450 h 200"/>
              <a:gd name="T10" fmla="*/ 104485602 w 163"/>
              <a:gd name="T11" fmla="*/ 1510450450 h 200"/>
              <a:gd name="T12" fmla="*/ 104485602 w 163"/>
              <a:gd name="T13" fmla="*/ 200857260 h 200"/>
              <a:gd name="T14" fmla="*/ 257196635 w 163"/>
              <a:gd name="T15" fmla="*/ 200857260 h 200"/>
              <a:gd name="T16" fmla="*/ 257196635 w 163"/>
              <a:gd name="T17" fmla="*/ 104446795 h 200"/>
              <a:gd name="T18" fmla="*/ 104485602 w 163"/>
              <a:gd name="T19" fmla="*/ 104446795 h 200"/>
              <a:gd name="T20" fmla="*/ 0 w 163"/>
              <a:gd name="T21" fmla="*/ 200857260 h 200"/>
              <a:gd name="T22" fmla="*/ 0 w 163"/>
              <a:gd name="T23" fmla="*/ 1510450450 h 200"/>
              <a:gd name="T24" fmla="*/ 104485602 w 163"/>
              <a:gd name="T25" fmla="*/ 1606860915 h 200"/>
              <a:gd name="T26" fmla="*/ 1205604621 w 163"/>
              <a:gd name="T27" fmla="*/ 1606860915 h 200"/>
              <a:gd name="T28" fmla="*/ 1310090223 w 163"/>
              <a:gd name="T29" fmla="*/ 1510450450 h 200"/>
              <a:gd name="T30" fmla="*/ 1310090223 w 163"/>
              <a:gd name="T31" fmla="*/ 200857260 h 200"/>
              <a:gd name="T32" fmla="*/ 1205604621 w 163"/>
              <a:gd name="T33" fmla="*/ 104446795 h 200"/>
              <a:gd name="T34" fmla="*/ 353644665 w 163"/>
              <a:gd name="T35" fmla="*/ 104446795 h 200"/>
              <a:gd name="T36" fmla="*/ 956445558 w 163"/>
              <a:gd name="T37" fmla="*/ 104446795 h 200"/>
              <a:gd name="T38" fmla="*/ 956445558 w 163"/>
              <a:gd name="T39" fmla="*/ 0 h 200"/>
              <a:gd name="T40" fmla="*/ 353644665 w 163"/>
              <a:gd name="T41" fmla="*/ 0 h 200"/>
              <a:gd name="T42" fmla="*/ 353644665 w 163"/>
              <a:gd name="T43" fmla="*/ 104446795 h 200"/>
              <a:gd name="T44" fmla="*/ 337569521 w 163"/>
              <a:gd name="T45" fmla="*/ 803431874 h 200"/>
              <a:gd name="T46" fmla="*/ 289344089 w 163"/>
              <a:gd name="T47" fmla="*/ 859669187 h 200"/>
              <a:gd name="T48" fmla="*/ 337569521 w 163"/>
              <a:gd name="T49" fmla="*/ 907875836 h 200"/>
              <a:gd name="T50" fmla="*/ 972520702 w 163"/>
              <a:gd name="T51" fmla="*/ 907875836 h 200"/>
              <a:gd name="T52" fmla="*/ 1020746134 w 163"/>
              <a:gd name="T53" fmla="*/ 859669187 h 200"/>
              <a:gd name="T54" fmla="*/ 972520702 w 163"/>
              <a:gd name="T55" fmla="*/ 803431874 h 200"/>
              <a:gd name="T56" fmla="*/ 337569521 w 163"/>
              <a:gd name="T57" fmla="*/ 803431874 h 200"/>
              <a:gd name="T58" fmla="*/ 337569521 w 163"/>
              <a:gd name="T59" fmla="*/ 538298137 h 200"/>
              <a:gd name="T60" fmla="*/ 289344089 w 163"/>
              <a:gd name="T61" fmla="*/ 586504787 h 200"/>
              <a:gd name="T62" fmla="*/ 337569521 w 163"/>
              <a:gd name="T63" fmla="*/ 634711436 h 200"/>
              <a:gd name="T64" fmla="*/ 972520702 w 163"/>
              <a:gd name="T65" fmla="*/ 634711436 h 200"/>
              <a:gd name="T66" fmla="*/ 1020746134 w 163"/>
              <a:gd name="T67" fmla="*/ 586504787 h 200"/>
              <a:gd name="T68" fmla="*/ 972520702 w 163"/>
              <a:gd name="T69" fmla="*/ 538298137 h 200"/>
              <a:gd name="T70" fmla="*/ 337569521 w 163"/>
              <a:gd name="T71" fmla="*/ 538298137 h 2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63" h="200">
                <a:moveTo>
                  <a:pt x="150" y="13"/>
                </a:moveTo>
                <a:cubicBezTo>
                  <a:pt x="132" y="13"/>
                  <a:pt x="132" y="13"/>
                  <a:pt x="132" y="13"/>
                </a:cubicBezTo>
                <a:cubicBezTo>
                  <a:pt x="132" y="25"/>
                  <a:pt x="132" y="25"/>
                  <a:pt x="132" y="25"/>
                </a:cubicBezTo>
                <a:cubicBezTo>
                  <a:pt x="150" y="25"/>
                  <a:pt x="150" y="25"/>
                  <a:pt x="150" y="25"/>
                </a:cubicBezTo>
                <a:cubicBezTo>
                  <a:pt x="150" y="188"/>
                  <a:pt x="150" y="188"/>
                  <a:pt x="150" y="188"/>
                </a:cubicBezTo>
                <a:cubicBezTo>
                  <a:pt x="13" y="188"/>
                  <a:pt x="13" y="188"/>
                  <a:pt x="13" y="188"/>
                </a:cubicBezTo>
                <a:cubicBezTo>
                  <a:pt x="13" y="25"/>
                  <a:pt x="13" y="25"/>
                  <a:pt x="13" y="25"/>
                </a:cubicBezTo>
                <a:cubicBezTo>
                  <a:pt x="32" y="25"/>
                  <a:pt x="32" y="25"/>
                  <a:pt x="32" y="25"/>
                </a:cubicBezTo>
                <a:cubicBezTo>
                  <a:pt x="32" y="13"/>
                  <a:pt x="32" y="13"/>
                  <a:pt x="32" y="13"/>
                </a:cubicBezTo>
                <a:cubicBezTo>
                  <a:pt x="13" y="13"/>
                  <a:pt x="13" y="13"/>
                  <a:pt x="13" y="13"/>
                </a:cubicBezTo>
                <a:cubicBezTo>
                  <a:pt x="6" y="13"/>
                  <a:pt x="0" y="18"/>
                  <a:pt x="0" y="25"/>
                </a:cubicBezTo>
                <a:cubicBezTo>
                  <a:pt x="0" y="188"/>
                  <a:pt x="0" y="188"/>
                  <a:pt x="0" y="188"/>
                </a:cubicBezTo>
                <a:cubicBezTo>
                  <a:pt x="0" y="195"/>
                  <a:pt x="6" y="200"/>
                  <a:pt x="13" y="200"/>
                </a:cubicBezTo>
                <a:cubicBezTo>
                  <a:pt x="150" y="200"/>
                  <a:pt x="150" y="200"/>
                  <a:pt x="150" y="200"/>
                </a:cubicBezTo>
                <a:cubicBezTo>
                  <a:pt x="157" y="200"/>
                  <a:pt x="163" y="195"/>
                  <a:pt x="163" y="188"/>
                </a:cubicBezTo>
                <a:cubicBezTo>
                  <a:pt x="163" y="25"/>
                  <a:pt x="163" y="25"/>
                  <a:pt x="163" y="25"/>
                </a:cubicBezTo>
                <a:cubicBezTo>
                  <a:pt x="163" y="18"/>
                  <a:pt x="157" y="13"/>
                  <a:pt x="150" y="13"/>
                </a:cubicBezTo>
                <a:close/>
                <a:moveTo>
                  <a:pt x="44" y="13"/>
                </a:moveTo>
                <a:cubicBezTo>
                  <a:pt x="119" y="13"/>
                  <a:pt x="119" y="13"/>
                  <a:pt x="119" y="13"/>
                </a:cubicBezTo>
                <a:cubicBezTo>
                  <a:pt x="119" y="0"/>
                  <a:pt x="119" y="0"/>
                  <a:pt x="119" y="0"/>
                </a:cubicBezTo>
                <a:cubicBezTo>
                  <a:pt x="44" y="0"/>
                  <a:pt x="44" y="0"/>
                  <a:pt x="44" y="0"/>
                </a:cubicBezTo>
                <a:lnTo>
                  <a:pt x="44" y="13"/>
                </a:lnTo>
                <a:close/>
                <a:moveTo>
                  <a:pt x="42" y="100"/>
                </a:moveTo>
                <a:cubicBezTo>
                  <a:pt x="39" y="100"/>
                  <a:pt x="36" y="103"/>
                  <a:pt x="36" y="107"/>
                </a:cubicBezTo>
                <a:cubicBezTo>
                  <a:pt x="36" y="110"/>
                  <a:pt x="39" y="113"/>
                  <a:pt x="42" y="113"/>
                </a:cubicBezTo>
                <a:cubicBezTo>
                  <a:pt x="121" y="113"/>
                  <a:pt x="121" y="113"/>
                  <a:pt x="121" y="113"/>
                </a:cubicBezTo>
                <a:cubicBezTo>
                  <a:pt x="125" y="113"/>
                  <a:pt x="127" y="110"/>
                  <a:pt x="127" y="107"/>
                </a:cubicBezTo>
                <a:cubicBezTo>
                  <a:pt x="127" y="103"/>
                  <a:pt x="125" y="100"/>
                  <a:pt x="121" y="100"/>
                </a:cubicBezTo>
                <a:lnTo>
                  <a:pt x="42" y="100"/>
                </a:lnTo>
                <a:close/>
                <a:moveTo>
                  <a:pt x="42" y="67"/>
                </a:moveTo>
                <a:cubicBezTo>
                  <a:pt x="39" y="67"/>
                  <a:pt x="36" y="70"/>
                  <a:pt x="36" y="73"/>
                </a:cubicBezTo>
                <a:cubicBezTo>
                  <a:pt x="36" y="77"/>
                  <a:pt x="39" y="79"/>
                  <a:pt x="42" y="79"/>
                </a:cubicBezTo>
                <a:cubicBezTo>
                  <a:pt x="121" y="79"/>
                  <a:pt x="121" y="79"/>
                  <a:pt x="121" y="79"/>
                </a:cubicBezTo>
                <a:cubicBezTo>
                  <a:pt x="125" y="79"/>
                  <a:pt x="127" y="77"/>
                  <a:pt x="127" y="73"/>
                </a:cubicBezTo>
                <a:cubicBezTo>
                  <a:pt x="127" y="70"/>
                  <a:pt x="125" y="67"/>
                  <a:pt x="121" y="67"/>
                </a:cubicBezTo>
                <a:lnTo>
                  <a:pt x="42" y="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lv-LV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BD6812-2DBB-48B7-BECE-43AD4FB28B07}"/>
              </a:ext>
            </a:extLst>
          </p:cNvPr>
          <p:cNvSpPr/>
          <p:nvPr/>
        </p:nvSpPr>
        <p:spPr>
          <a:xfrm>
            <a:off x="6261100" y="1752600"/>
            <a:ext cx="51181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 sz="1600"/>
          </a:p>
        </p:txBody>
      </p:sp>
      <p:sp>
        <p:nvSpPr>
          <p:cNvPr id="17419" name="Google Shape;1426;p90">
            <a:extLst>
              <a:ext uri="{FF2B5EF4-FFF2-40B4-BE49-F238E27FC236}">
                <a16:creationId xmlns:a16="http://schemas.microsoft.com/office/drawing/2014/main" id="{28A37A7A-7A6B-0D6E-18E4-4CD283F4025E}"/>
              </a:ext>
            </a:extLst>
          </p:cNvPr>
          <p:cNvSpPr>
            <a:spLocks/>
          </p:cNvSpPr>
          <p:nvPr/>
        </p:nvSpPr>
        <p:spPr bwMode="auto">
          <a:xfrm>
            <a:off x="8629650" y="1901825"/>
            <a:ext cx="622300" cy="614363"/>
          </a:xfrm>
          <a:custGeom>
            <a:avLst/>
            <a:gdLst>
              <a:gd name="T0" fmla="*/ 311150 w 576"/>
              <a:gd name="T1" fmla="*/ 238919 h 576"/>
              <a:gd name="T2" fmla="*/ 242006 w 576"/>
              <a:gd name="T3" fmla="*/ 307182 h 576"/>
              <a:gd name="T4" fmla="*/ 311150 w 576"/>
              <a:gd name="T5" fmla="*/ 375444 h 576"/>
              <a:gd name="T6" fmla="*/ 380294 w 576"/>
              <a:gd name="T7" fmla="*/ 307182 h 576"/>
              <a:gd name="T8" fmla="*/ 311150 w 576"/>
              <a:gd name="T9" fmla="*/ 238919 h 576"/>
              <a:gd name="T10" fmla="*/ 353285 w 576"/>
              <a:gd name="T11" fmla="*/ 307182 h 576"/>
              <a:gd name="T12" fmla="*/ 311150 w 576"/>
              <a:gd name="T13" fmla="*/ 348779 h 576"/>
              <a:gd name="T14" fmla="*/ 269015 w 576"/>
              <a:gd name="T15" fmla="*/ 307182 h 576"/>
              <a:gd name="T16" fmla="*/ 311150 w 576"/>
              <a:gd name="T17" fmla="*/ 265584 h 576"/>
              <a:gd name="T18" fmla="*/ 353285 w 576"/>
              <a:gd name="T19" fmla="*/ 307182 h 576"/>
              <a:gd name="T20" fmla="*/ 517503 w 576"/>
              <a:gd name="T21" fmla="*/ 307182 h 576"/>
              <a:gd name="T22" fmla="*/ 457002 w 576"/>
              <a:gd name="T23" fmla="*/ 163190 h 576"/>
              <a:gd name="T24" fmla="*/ 311150 w 576"/>
              <a:gd name="T25" fmla="*/ 103460 h 576"/>
              <a:gd name="T26" fmla="*/ 165298 w 576"/>
              <a:gd name="T27" fmla="*/ 163190 h 576"/>
              <a:gd name="T28" fmla="*/ 104797 w 576"/>
              <a:gd name="T29" fmla="*/ 307182 h 576"/>
              <a:gd name="T30" fmla="*/ 156655 w 576"/>
              <a:gd name="T31" fmla="*/ 441573 h 576"/>
              <a:gd name="T32" fmla="*/ 122083 w 576"/>
              <a:gd name="T33" fmla="*/ 475705 h 576"/>
              <a:gd name="T34" fmla="*/ 122083 w 576"/>
              <a:gd name="T35" fmla="*/ 475705 h 576"/>
              <a:gd name="T36" fmla="*/ 140450 w 576"/>
              <a:gd name="T37" fmla="*/ 493837 h 576"/>
              <a:gd name="T38" fmla="*/ 140450 w 576"/>
              <a:gd name="T39" fmla="*/ 493837 h 576"/>
              <a:gd name="T40" fmla="*/ 175022 w 576"/>
              <a:gd name="T41" fmla="*/ 459706 h 576"/>
              <a:gd name="T42" fmla="*/ 311150 w 576"/>
              <a:gd name="T43" fmla="*/ 510903 h 576"/>
              <a:gd name="T44" fmla="*/ 447278 w 576"/>
              <a:gd name="T45" fmla="*/ 459706 h 576"/>
              <a:gd name="T46" fmla="*/ 481850 w 576"/>
              <a:gd name="T47" fmla="*/ 493837 h 576"/>
              <a:gd name="T48" fmla="*/ 481850 w 576"/>
              <a:gd name="T49" fmla="*/ 493837 h 576"/>
              <a:gd name="T50" fmla="*/ 500217 w 576"/>
              <a:gd name="T51" fmla="*/ 475705 h 576"/>
              <a:gd name="T52" fmla="*/ 501297 w 576"/>
              <a:gd name="T53" fmla="*/ 475705 h 576"/>
              <a:gd name="T54" fmla="*/ 465645 w 576"/>
              <a:gd name="T55" fmla="*/ 441573 h 576"/>
              <a:gd name="T56" fmla="*/ 517503 w 576"/>
              <a:gd name="T57" fmla="*/ 307182 h 576"/>
              <a:gd name="T58" fmla="*/ 490493 w 576"/>
              <a:gd name="T59" fmla="*/ 307182 h 576"/>
              <a:gd name="T60" fmla="*/ 311150 w 576"/>
              <a:gd name="T61" fmla="*/ 484238 h 576"/>
              <a:gd name="T62" fmla="*/ 131807 w 576"/>
              <a:gd name="T63" fmla="*/ 307182 h 576"/>
              <a:gd name="T64" fmla="*/ 311150 w 576"/>
              <a:gd name="T65" fmla="*/ 130125 h 576"/>
              <a:gd name="T66" fmla="*/ 490493 w 576"/>
              <a:gd name="T67" fmla="*/ 307182 h 576"/>
              <a:gd name="T68" fmla="*/ 311150 w 576"/>
              <a:gd name="T69" fmla="*/ 171723 h 576"/>
              <a:gd name="T70" fmla="*/ 173941 w 576"/>
              <a:gd name="T71" fmla="*/ 307182 h 576"/>
              <a:gd name="T72" fmla="*/ 311150 w 576"/>
              <a:gd name="T73" fmla="*/ 442640 h 576"/>
              <a:gd name="T74" fmla="*/ 448359 w 576"/>
              <a:gd name="T75" fmla="*/ 307182 h 576"/>
              <a:gd name="T76" fmla="*/ 311150 w 576"/>
              <a:gd name="T77" fmla="*/ 171723 h 576"/>
              <a:gd name="T78" fmla="*/ 422429 w 576"/>
              <a:gd name="T79" fmla="*/ 307182 h 576"/>
              <a:gd name="T80" fmla="*/ 311150 w 576"/>
              <a:gd name="T81" fmla="*/ 417042 h 576"/>
              <a:gd name="T82" fmla="*/ 199871 w 576"/>
              <a:gd name="T83" fmla="*/ 307182 h 576"/>
              <a:gd name="T84" fmla="*/ 311150 w 576"/>
              <a:gd name="T85" fmla="*/ 197321 h 576"/>
              <a:gd name="T86" fmla="*/ 422429 w 576"/>
              <a:gd name="T87" fmla="*/ 307182 h 576"/>
              <a:gd name="T88" fmla="*/ 0 w 576"/>
              <a:gd name="T89" fmla="*/ 0 h 576"/>
              <a:gd name="T90" fmla="*/ 0 w 576"/>
              <a:gd name="T91" fmla="*/ 614363 h 576"/>
              <a:gd name="T92" fmla="*/ 622300 w 576"/>
              <a:gd name="T93" fmla="*/ 614363 h 576"/>
              <a:gd name="T94" fmla="*/ 622300 w 576"/>
              <a:gd name="T95" fmla="*/ 0 h 576"/>
              <a:gd name="T96" fmla="*/ 0 w 576"/>
              <a:gd name="T97" fmla="*/ 0 h 576"/>
              <a:gd name="T98" fmla="*/ 595290 w 576"/>
              <a:gd name="T99" fmla="*/ 587698 h 576"/>
              <a:gd name="T100" fmla="*/ 27010 w 576"/>
              <a:gd name="T101" fmla="*/ 587698 h 576"/>
              <a:gd name="T102" fmla="*/ 27010 w 576"/>
              <a:gd name="T103" fmla="*/ 26665 h 576"/>
              <a:gd name="T104" fmla="*/ 595290 w 576"/>
              <a:gd name="T105" fmla="*/ 26665 h 576"/>
              <a:gd name="T106" fmla="*/ 595290 w 576"/>
              <a:gd name="T107" fmla="*/ 587698 h 57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576" h="576" extrusionOk="0">
                <a:moveTo>
                  <a:pt x="288" y="224"/>
                </a:moveTo>
                <a:cubicBezTo>
                  <a:pt x="253" y="224"/>
                  <a:pt x="224" y="253"/>
                  <a:pt x="224" y="288"/>
                </a:cubicBezTo>
                <a:cubicBezTo>
                  <a:pt x="224" y="323"/>
                  <a:pt x="253" y="352"/>
                  <a:pt x="288" y="352"/>
                </a:cubicBezTo>
                <a:cubicBezTo>
                  <a:pt x="323" y="352"/>
                  <a:pt x="352" y="323"/>
                  <a:pt x="352" y="288"/>
                </a:cubicBezTo>
                <a:cubicBezTo>
                  <a:pt x="352" y="253"/>
                  <a:pt x="323" y="224"/>
                  <a:pt x="288" y="224"/>
                </a:cubicBezTo>
                <a:close/>
                <a:moveTo>
                  <a:pt x="327" y="288"/>
                </a:moveTo>
                <a:cubicBezTo>
                  <a:pt x="327" y="310"/>
                  <a:pt x="310" y="327"/>
                  <a:pt x="288" y="327"/>
                </a:cubicBezTo>
                <a:cubicBezTo>
                  <a:pt x="266" y="327"/>
                  <a:pt x="249" y="310"/>
                  <a:pt x="249" y="288"/>
                </a:cubicBezTo>
                <a:cubicBezTo>
                  <a:pt x="249" y="266"/>
                  <a:pt x="266" y="249"/>
                  <a:pt x="288" y="249"/>
                </a:cubicBezTo>
                <a:cubicBezTo>
                  <a:pt x="310" y="249"/>
                  <a:pt x="327" y="266"/>
                  <a:pt x="327" y="288"/>
                </a:cubicBezTo>
                <a:close/>
                <a:moveTo>
                  <a:pt x="479" y="288"/>
                </a:moveTo>
                <a:cubicBezTo>
                  <a:pt x="479" y="237"/>
                  <a:pt x="459" y="189"/>
                  <a:pt x="423" y="153"/>
                </a:cubicBezTo>
                <a:cubicBezTo>
                  <a:pt x="387" y="117"/>
                  <a:pt x="339" y="97"/>
                  <a:pt x="288" y="97"/>
                </a:cubicBezTo>
                <a:cubicBezTo>
                  <a:pt x="237" y="97"/>
                  <a:pt x="189" y="117"/>
                  <a:pt x="153" y="153"/>
                </a:cubicBezTo>
                <a:cubicBezTo>
                  <a:pt x="117" y="189"/>
                  <a:pt x="97" y="237"/>
                  <a:pt x="97" y="288"/>
                </a:cubicBezTo>
                <a:cubicBezTo>
                  <a:pt x="97" y="334"/>
                  <a:pt x="114" y="379"/>
                  <a:pt x="145" y="414"/>
                </a:cubicBezTo>
                <a:cubicBezTo>
                  <a:pt x="113" y="446"/>
                  <a:pt x="113" y="446"/>
                  <a:pt x="113" y="446"/>
                </a:cubicBezTo>
                <a:cubicBezTo>
                  <a:pt x="113" y="446"/>
                  <a:pt x="113" y="446"/>
                  <a:pt x="113" y="446"/>
                </a:cubicBezTo>
                <a:cubicBezTo>
                  <a:pt x="130" y="463"/>
                  <a:pt x="130" y="463"/>
                  <a:pt x="130" y="463"/>
                </a:cubicBezTo>
                <a:cubicBezTo>
                  <a:pt x="130" y="463"/>
                  <a:pt x="130" y="463"/>
                  <a:pt x="130" y="463"/>
                </a:cubicBezTo>
                <a:cubicBezTo>
                  <a:pt x="162" y="431"/>
                  <a:pt x="162" y="431"/>
                  <a:pt x="162" y="431"/>
                </a:cubicBezTo>
                <a:cubicBezTo>
                  <a:pt x="197" y="462"/>
                  <a:pt x="242" y="479"/>
                  <a:pt x="288" y="479"/>
                </a:cubicBezTo>
                <a:cubicBezTo>
                  <a:pt x="334" y="479"/>
                  <a:pt x="379" y="462"/>
                  <a:pt x="414" y="431"/>
                </a:cubicBezTo>
                <a:cubicBezTo>
                  <a:pt x="446" y="463"/>
                  <a:pt x="446" y="463"/>
                  <a:pt x="446" y="463"/>
                </a:cubicBezTo>
                <a:cubicBezTo>
                  <a:pt x="446" y="463"/>
                  <a:pt x="446" y="463"/>
                  <a:pt x="446" y="463"/>
                </a:cubicBezTo>
                <a:cubicBezTo>
                  <a:pt x="463" y="446"/>
                  <a:pt x="463" y="446"/>
                  <a:pt x="463" y="446"/>
                </a:cubicBezTo>
                <a:cubicBezTo>
                  <a:pt x="464" y="446"/>
                  <a:pt x="464" y="446"/>
                  <a:pt x="464" y="446"/>
                </a:cubicBezTo>
                <a:cubicBezTo>
                  <a:pt x="431" y="414"/>
                  <a:pt x="431" y="414"/>
                  <a:pt x="431" y="414"/>
                </a:cubicBezTo>
                <a:cubicBezTo>
                  <a:pt x="462" y="379"/>
                  <a:pt x="479" y="334"/>
                  <a:pt x="479" y="288"/>
                </a:cubicBezTo>
                <a:close/>
                <a:moveTo>
                  <a:pt x="454" y="288"/>
                </a:moveTo>
                <a:cubicBezTo>
                  <a:pt x="454" y="380"/>
                  <a:pt x="380" y="454"/>
                  <a:pt x="288" y="454"/>
                </a:cubicBezTo>
                <a:cubicBezTo>
                  <a:pt x="196" y="454"/>
                  <a:pt x="122" y="380"/>
                  <a:pt x="122" y="288"/>
                </a:cubicBezTo>
                <a:cubicBezTo>
                  <a:pt x="122" y="196"/>
                  <a:pt x="196" y="122"/>
                  <a:pt x="288" y="122"/>
                </a:cubicBezTo>
                <a:cubicBezTo>
                  <a:pt x="380" y="122"/>
                  <a:pt x="454" y="196"/>
                  <a:pt x="454" y="288"/>
                </a:cubicBezTo>
                <a:close/>
                <a:moveTo>
                  <a:pt x="288" y="161"/>
                </a:moveTo>
                <a:cubicBezTo>
                  <a:pt x="218" y="161"/>
                  <a:pt x="161" y="218"/>
                  <a:pt x="161" y="288"/>
                </a:cubicBezTo>
                <a:cubicBezTo>
                  <a:pt x="161" y="358"/>
                  <a:pt x="218" y="415"/>
                  <a:pt x="288" y="415"/>
                </a:cubicBezTo>
                <a:cubicBezTo>
                  <a:pt x="358" y="415"/>
                  <a:pt x="415" y="358"/>
                  <a:pt x="415" y="288"/>
                </a:cubicBezTo>
                <a:cubicBezTo>
                  <a:pt x="415" y="218"/>
                  <a:pt x="358" y="161"/>
                  <a:pt x="288" y="161"/>
                </a:cubicBezTo>
                <a:close/>
                <a:moveTo>
                  <a:pt x="391" y="288"/>
                </a:moveTo>
                <a:cubicBezTo>
                  <a:pt x="391" y="345"/>
                  <a:pt x="345" y="391"/>
                  <a:pt x="288" y="391"/>
                </a:cubicBezTo>
                <a:cubicBezTo>
                  <a:pt x="231" y="391"/>
                  <a:pt x="185" y="345"/>
                  <a:pt x="185" y="288"/>
                </a:cubicBezTo>
                <a:cubicBezTo>
                  <a:pt x="185" y="231"/>
                  <a:pt x="231" y="185"/>
                  <a:pt x="288" y="185"/>
                </a:cubicBezTo>
                <a:cubicBezTo>
                  <a:pt x="345" y="185"/>
                  <a:pt x="391" y="231"/>
                  <a:pt x="391" y="288"/>
                </a:cubicBezTo>
                <a:close/>
                <a:moveTo>
                  <a:pt x="0" y="0"/>
                </a:moveTo>
                <a:cubicBezTo>
                  <a:pt x="0" y="576"/>
                  <a:pt x="0" y="576"/>
                  <a:pt x="0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0"/>
                  <a:pt x="576" y="0"/>
                  <a:pt x="576" y="0"/>
                </a:cubicBezTo>
                <a:lnTo>
                  <a:pt x="0" y="0"/>
                </a:lnTo>
                <a:close/>
                <a:moveTo>
                  <a:pt x="551" y="551"/>
                </a:moveTo>
                <a:cubicBezTo>
                  <a:pt x="25" y="551"/>
                  <a:pt x="25" y="551"/>
                  <a:pt x="25" y="551"/>
                </a:cubicBezTo>
                <a:cubicBezTo>
                  <a:pt x="25" y="25"/>
                  <a:pt x="25" y="25"/>
                  <a:pt x="25" y="25"/>
                </a:cubicBezTo>
                <a:cubicBezTo>
                  <a:pt x="551" y="25"/>
                  <a:pt x="551" y="25"/>
                  <a:pt x="551" y="25"/>
                </a:cubicBezTo>
                <a:lnTo>
                  <a:pt x="551" y="55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lv-LV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C0B223A-6F61-1C06-16D1-4C07D367A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>
                <a:latin typeface="Verdana"/>
                <a:ea typeface="Verdana"/>
              </a:rPr>
              <a:t>Grāmatvedības</a:t>
            </a:r>
            <a:r>
              <a:rPr lang="lv-LV"/>
              <a:t> </a:t>
            </a:r>
            <a:r>
              <a:rPr lang="lv-LV" dirty="0"/>
              <a:t>organizācijas </a:t>
            </a:r>
            <a:r>
              <a:rPr lang="lv-LV"/>
              <a:t>maiņa</a:t>
            </a:r>
            <a:endParaRPr lang="lv-LV" dirty="0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A397B945-4FDB-0328-3B4D-9D4D9E09BD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B9651B92-6284-AB83-094F-A50EA4F4E11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CB60BA9-FAB6-797F-3028-8558F84A229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41ED102-2EEE-4F15-A6AE-55B4309416D8}" type="slidenum">
              <a:rPr lang="en-US" altLang="lv-LV"/>
              <a:pPr/>
              <a:t>4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414849" y="1696996"/>
            <a:ext cx="9514702" cy="6536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1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Reformas būtība</a:t>
            </a:r>
            <a:endParaRPr lang="en-GB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B76803-2E27-45AF-BA57-C216E5E39A4B}"/>
              </a:ext>
            </a:extLst>
          </p:cNvPr>
          <p:cNvSpPr txBox="1"/>
          <p:nvPr/>
        </p:nvSpPr>
        <p:spPr>
          <a:xfrm>
            <a:off x="1414849" y="2629712"/>
            <a:ext cx="2286000" cy="22882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72000" tIns="2268000" rIns="72000" bIns="72000"/>
          <a:lstStyle/>
          <a:p>
            <a:endParaRPr lang="lv-LV" altLang="lv-LV" sz="1400" dirty="0">
              <a:latin typeface="Verdana" panose="020B0604030504040204" pitchFamily="34" charset="0"/>
            </a:endParaRPr>
          </a:p>
        </p:txBody>
      </p:sp>
      <p:sp>
        <p:nvSpPr>
          <p:cNvPr id="9" name="TextBox 22">
            <a:extLst>
              <a:ext uri="{FF2B5EF4-FFF2-40B4-BE49-F238E27FC236}">
                <a16:creationId xmlns:a16="http://schemas.microsoft.com/office/drawing/2014/main" id="{7D44484E-B924-6894-8F2B-AE2B602E3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4849" y="3124542"/>
            <a:ext cx="227844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v-LV" altLang="lv-LV" sz="1200" dirty="0" smtClean="0">
                <a:latin typeface="Verdana"/>
                <a:ea typeface="Verdana"/>
                <a:cs typeface="Arial"/>
              </a:rPr>
              <a:t>Iestāde </a:t>
            </a:r>
            <a:r>
              <a:rPr lang="lv-LV" altLang="lv-LV" sz="1200" dirty="0">
                <a:latin typeface="Verdana"/>
                <a:ea typeface="Verdana"/>
                <a:cs typeface="Arial"/>
              </a:rPr>
              <a:t>ar </a:t>
            </a:r>
            <a:r>
              <a:rPr lang="lv-LV" sz="1200" dirty="0">
                <a:latin typeface="Verdana"/>
                <a:ea typeface="Verdana"/>
                <a:cs typeface="Arial"/>
              </a:rPr>
              <a:t>valdības lēmumu daļu grāmatvedības kārtošanas procesus deleģē centram</a:t>
            </a:r>
          </a:p>
          <a:p>
            <a:pPr algn="ctr"/>
            <a:endParaRPr lang="lv-LV" altLang="lv-LV" sz="1200" dirty="0">
              <a:latin typeface="Verdana"/>
              <a:ea typeface="Verdana"/>
              <a:cs typeface="Arial"/>
            </a:endParaRPr>
          </a:p>
          <a:p>
            <a:pPr algn="ctr"/>
            <a:endParaRPr lang="lv-LV" altLang="lv-LV" sz="1200" dirty="0">
              <a:latin typeface="Verdan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B76803-2E27-45AF-BA57-C216E5E39A4B}"/>
              </a:ext>
            </a:extLst>
          </p:cNvPr>
          <p:cNvSpPr txBox="1"/>
          <p:nvPr/>
        </p:nvSpPr>
        <p:spPr>
          <a:xfrm>
            <a:off x="3856680" y="2629712"/>
            <a:ext cx="2239320" cy="22882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72000" tIns="2268000" rIns="72000" bIns="72000"/>
          <a:lstStyle/>
          <a:p>
            <a:endParaRPr lang="lv-LV" altLang="lv-LV" sz="1400" dirty="0">
              <a:latin typeface="Verdana" panose="020B0604030504040204" pitchFamily="34" charset="0"/>
            </a:endParaRPr>
          </a:p>
        </p:txBody>
      </p:sp>
      <p:sp>
        <p:nvSpPr>
          <p:cNvPr id="11" name="TextBox 22">
            <a:extLst>
              <a:ext uri="{FF2B5EF4-FFF2-40B4-BE49-F238E27FC236}">
                <a16:creationId xmlns:a16="http://schemas.microsoft.com/office/drawing/2014/main" id="{7D44484E-B924-6894-8F2B-AE2B602E3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276" y="3149018"/>
            <a:ext cx="2286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v-LV" sz="1200" dirty="0">
                <a:latin typeface="Verdana"/>
                <a:ea typeface="Verdana"/>
                <a:cs typeface="Arial"/>
              </a:rPr>
              <a:t>Saglabāta uzskaites datu kvalitāte un centralizēta piekļuve datiem</a:t>
            </a:r>
          </a:p>
          <a:p>
            <a:pPr algn="ctr"/>
            <a:endParaRPr lang="lv-LV" altLang="lv-LV" sz="1200" dirty="0">
              <a:latin typeface="Verdana"/>
              <a:ea typeface="Verdana"/>
              <a:cs typeface="Arial"/>
            </a:endParaRPr>
          </a:p>
          <a:p>
            <a:pPr algn="ctr"/>
            <a:endParaRPr lang="lv-LV" altLang="lv-LV" sz="1200" dirty="0">
              <a:latin typeface="Verdan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B76803-2E27-45AF-BA57-C216E5E39A4B}"/>
              </a:ext>
            </a:extLst>
          </p:cNvPr>
          <p:cNvSpPr txBox="1"/>
          <p:nvPr/>
        </p:nvSpPr>
        <p:spPr>
          <a:xfrm>
            <a:off x="6306062" y="2629710"/>
            <a:ext cx="2244814" cy="22882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72000" tIns="2268000" rIns="72000" bIns="72000"/>
          <a:lstStyle/>
          <a:p>
            <a:endParaRPr lang="lv-LV" altLang="lv-LV" sz="1400" dirty="0">
              <a:latin typeface="Verdan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B76803-2E27-45AF-BA57-C216E5E39A4B}"/>
              </a:ext>
            </a:extLst>
          </p:cNvPr>
          <p:cNvSpPr txBox="1"/>
          <p:nvPr/>
        </p:nvSpPr>
        <p:spPr>
          <a:xfrm>
            <a:off x="8732103" y="2629710"/>
            <a:ext cx="2197448" cy="22882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72000" tIns="2268000" rIns="72000" bIns="72000"/>
          <a:lstStyle/>
          <a:p>
            <a:endParaRPr lang="lv-LV" altLang="lv-LV" sz="1400" dirty="0">
              <a:latin typeface="Verdana" panose="020B0604030504040204" pitchFamily="34" charset="0"/>
            </a:endParaRPr>
          </a:p>
        </p:txBody>
      </p:sp>
      <p:sp>
        <p:nvSpPr>
          <p:cNvPr id="14" name="TextBox 22">
            <a:extLst>
              <a:ext uri="{FF2B5EF4-FFF2-40B4-BE49-F238E27FC236}">
                <a16:creationId xmlns:a16="http://schemas.microsoft.com/office/drawing/2014/main" id="{7D44484E-B924-6894-8F2B-AE2B602E3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6952" y="3124542"/>
            <a:ext cx="2286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v-LV" sz="1200" dirty="0">
                <a:latin typeface="Verdana"/>
                <a:ea typeface="Verdana"/>
                <a:cs typeface="Arial"/>
              </a:rPr>
              <a:t>Resursu centralizācija atbalsta procesiem, atbrīvojot iestāžu resursus</a:t>
            </a:r>
          </a:p>
          <a:p>
            <a:pPr algn="ctr"/>
            <a:endParaRPr lang="lv-LV" altLang="lv-LV" sz="1200" dirty="0">
              <a:latin typeface="Verdana"/>
              <a:ea typeface="Verdana"/>
              <a:cs typeface="Arial"/>
            </a:endParaRPr>
          </a:p>
          <a:p>
            <a:pPr algn="ctr"/>
            <a:endParaRPr lang="lv-LV" altLang="lv-LV" sz="1200" dirty="0">
              <a:latin typeface="Verdana" panose="020B0604030504040204" pitchFamily="34" charset="0"/>
            </a:endParaRPr>
          </a:p>
        </p:txBody>
      </p:sp>
      <p:sp>
        <p:nvSpPr>
          <p:cNvPr id="15" name="TextBox 22">
            <a:extLst>
              <a:ext uri="{FF2B5EF4-FFF2-40B4-BE49-F238E27FC236}">
                <a16:creationId xmlns:a16="http://schemas.microsoft.com/office/drawing/2014/main" id="{7D44484E-B924-6894-8F2B-AE2B602E3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7827" y="3056684"/>
            <a:ext cx="2286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v-LV" sz="1200" dirty="0">
                <a:latin typeface="Verdana"/>
                <a:ea typeface="Verdana"/>
                <a:cs typeface="Arial"/>
              </a:rPr>
              <a:t>Viendabīgu procesu </a:t>
            </a:r>
            <a:r>
              <a:rPr lang="lv-LV" sz="1200" dirty="0" err="1">
                <a:latin typeface="Verdana"/>
                <a:ea typeface="Verdana"/>
                <a:cs typeface="Arial"/>
              </a:rPr>
              <a:t>digitalizācijas</a:t>
            </a:r>
            <a:r>
              <a:rPr lang="lv-LV" sz="1200" dirty="0">
                <a:latin typeface="Verdana"/>
                <a:ea typeface="Verdana"/>
                <a:cs typeface="Arial"/>
              </a:rPr>
              <a:t> iespēju izmantošana – centralizētas investīcijas </a:t>
            </a:r>
          </a:p>
          <a:p>
            <a:pPr algn="ctr"/>
            <a:endParaRPr lang="lv-LV" altLang="lv-LV" sz="1200" dirty="0">
              <a:latin typeface="Verdana"/>
              <a:ea typeface="Verdana"/>
              <a:cs typeface="Arial"/>
            </a:endParaRPr>
          </a:p>
          <a:p>
            <a:pPr algn="ctr"/>
            <a:endParaRPr lang="lv-LV" altLang="lv-LV" sz="12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614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FE7F27B7-5A17-E3FB-FEC6-327A5772D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/>
              <a:t>Pakalpojumi, ko nodrošinās Valsts kase (VPC)</a:t>
            </a:r>
            <a:endParaRPr lang="en-GB" alt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B2594-CBF5-2F53-510E-F717854BE4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9BA07B-1556-12EF-C3DF-34CBB19150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F87D9-658A-2B0C-153E-7ADEE3B391C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20E3573-1CC8-4092-A340-5278902BEA90}" type="slidenum">
              <a:rPr lang="en-US" altLang="lv-LV"/>
              <a:pPr/>
              <a:t>5</a:t>
            </a:fld>
            <a:endParaRPr lang="en-US" altLang="lv-LV"/>
          </a:p>
        </p:txBody>
      </p:sp>
      <p:sp>
        <p:nvSpPr>
          <p:cNvPr id="28" name="Rechteck 50">
            <a:extLst>
              <a:ext uri="{FF2B5EF4-FFF2-40B4-BE49-F238E27FC236}">
                <a16:creationId xmlns:a16="http://schemas.microsoft.com/office/drawing/2014/main" id="{D032CA57-991D-1B4E-9308-3DC8A994FD0E}"/>
              </a:ext>
            </a:extLst>
          </p:cNvPr>
          <p:cNvSpPr/>
          <p:nvPr/>
        </p:nvSpPr>
        <p:spPr bwMode="gray">
          <a:xfrm>
            <a:off x="591784" y="1519514"/>
            <a:ext cx="5214451" cy="3679855"/>
          </a:xfrm>
          <a:prstGeom prst="rect">
            <a:avLst/>
          </a:prstGeom>
          <a:solidFill>
            <a:srgbClr val="CFD3D6">
              <a:alpha val="1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0" rIns="252000" bIns="0" anchor="t"/>
          <a:lstStyle/>
          <a:p>
            <a:pPr>
              <a:defRPr/>
            </a:pPr>
            <a:endParaRPr lang="lv-LV" sz="1600" b="1">
              <a:solidFill>
                <a:schemeClr val="tx1">
                  <a:lumMod val="65000"/>
                  <a:lumOff val="35000"/>
                </a:schemeClr>
              </a:solidFill>
              <a:latin typeface="Verdana"/>
              <a:ea typeface="Verdana"/>
              <a:cs typeface="Times New Roman"/>
            </a:endParaRPr>
          </a:p>
          <a:p>
            <a:pPr>
              <a:defRPr/>
            </a:pPr>
            <a:endParaRPr lang="lv-LV" sz="1050" b="1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lv-LV" sz="1050" b="1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lv-LV" sz="1050" b="1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r>
              <a:rPr lang="lv-LV" sz="1100" i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Finanšu grāmatvedības procesi</a:t>
            </a:r>
            <a:endParaRPr lang="lv-LV" sz="1100" b="1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  <a:defRPr/>
            </a:pPr>
            <a:r>
              <a:rPr lang="lv-LV" sz="11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Ilgtermiņa nefinanšu ieguldījumu un krājumu uzskaite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  <a:defRPr/>
            </a:pPr>
            <a:r>
              <a:rPr lang="lv-LV" sz="11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Finanšu aktīvu uzskaite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  <a:defRPr/>
            </a:pPr>
            <a:r>
              <a:rPr lang="lv-LV" sz="11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Saistību un izdevumu uzskaite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  <a:defRPr/>
            </a:pPr>
            <a:r>
              <a:rPr lang="lv-LV" sz="11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Saistības pret darbiniekiem par darba samaksas uzskaiti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  <a:defRPr/>
            </a:pPr>
            <a:r>
              <a:rPr lang="lv-LV" sz="11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Prasību un ieņēmumu uzskaite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/>
              <a:defRPr/>
            </a:pPr>
            <a:r>
              <a:rPr lang="lv-LV" sz="11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Pārskatu sagatavošana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lv-LV" sz="30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  <a:defRPr/>
            </a:pPr>
            <a:r>
              <a:rPr lang="lv-LV" sz="1100" i="1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Personāla lietvedības procesi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lv-LV" sz="11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Struktūras pārvaldība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lv-LV" sz="11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Personāla datu pārvaldība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lv-LV" sz="11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Darbinieku kustība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lv-LV" sz="11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Atlīdzības un labumu noteikšana, izlietojums un uzskaite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lv-LV" sz="11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Darba laika un prombūtņu pārvaldība</a:t>
            </a:r>
          </a:p>
          <a:p>
            <a:pPr>
              <a:defRPr/>
            </a:pPr>
            <a:endParaRPr lang="lv-LV" sz="1100" i="1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1400" b="1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eck 50">
            <a:extLst>
              <a:ext uri="{FF2B5EF4-FFF2-40B4-BE49-F238E27FC236}">
                <a16:creationId xmlns:a16="http://schemas.microsoft.com/office/drawing/2014/main" id="{D032CA57-991D-1B4E-9308-3DC8A994FD0E}"/>
              </a:ext>
            </a:extLst>
          </p:cNvPr>
          <p:cNvSpPr/>
          <p:nvPr/>
        </p:nvSpPr>
        <p:spPr bwMode="gray">
          <a:xfrm>
            <a:off x="591784" y="5271481"/>
            <a:ext cx="5214451" cy="906198"/>
          </a:xfrm>
          <a:prstGeom prst="rect">
            <a:avLst/>
          </a:prstGeom>
          <a:solidFill>
            <a:srgbClr val="CFD3D6">
              <a:alpha val="1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0" rIns="252000" bIns="0" anchor="ctr"/>
          <a:lstStyle/>
          <a:p>
            <a:pPr>
              <a:defRPr/>
            </a:pPr>
            <a:r>
              <a:rPr lang="lv-LV" sz="16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Vienots grāmatvedības</a:t>
            </a:r>
            <a:r>
              <a:rPr lang="en-US" sz="16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un </a:t>
            </a:r>
            <a:r>
              <a:rPr lang="lv-LV" sz="16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personāla</a:t>
            </a:r>
            <a:r>
              <a:rPr lang="en-US" sz="16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lv-LV" sz="16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lietvedības</a:t>
            </a:r>
            <a:r>
              <a:rPr lang="en-US" sz="16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 </a:t>
            </a:r>
            <a:r>
              <a:rPr lang="lv-LV" sz="16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risinājums </a:t>
            </a:r>
            <a:br>
              <a:rPr lang="lv-LV" sz="16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</a:br>
            <a:r>
              <a:rPr lang="lv-LV" sz="160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(Centralizēta RVS Horizon/HoP)</a:t>
            </a:r>
            <a:endParaRPr lang="en-US" sz="160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</p:txBody>
      </p:sp>
      <p:sp>
        <p:nvSpPr>
          <p:cNvPr id="30" name="Rechteck 52">
            <a:extLst>
              <a:ext uri="{FF2B5EF4-FFF2-40B4-BE49-F238E27FC236}">
                <a16:creationId xmlns:a16="http://schemas.microsoft.com/office/drawing/2014/main" id="{EFAC2ECB-03D6-DC46-AEF1-AA1C5DFEBE30}"/>
              </a:ext>
            </a:extLst>
          </p:cNvPr>
          <p:cNvSpPr/>
          <p:nvPr/>
        </p:nvSpPr>
        <p:spPr bwMode="gray">
          <a:xfrm>
            <a:off x="6214930" y="1505517"/>
            <a:ext cx="5570670" cy="4672162"/>
          </a:xfrm>
          <a:prstGeom prst="rect">
            <a:avLst/>
          </a:prstGeom>
          <a:solidFill>
            <a:srgbClr val="CFD3D6">
              <a:alpha val="1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tIns="0" rIns="252000" bIns="0" anchor="ctr"/>
          <a:lstStyle/>
          <a:p>
            <a:pPr>
              <a:spcAft>
                <a:spcPts val="1000"/>
              </a:spcAft>
              <a:defRPr/>
            </a:pPr>
            <a:endParaRPr lang="en-US" sz="1200" b="1">
              <a:solidFill>
                <a:srgbClr val="8A8A8A"/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B925068-5A80-9D7D-5586-A8AB19286F16}"/>
              </a:ext>
            </a:extLst>
          </p:cNvPr>
          <p:cNvSpPr/>
          <p:nvPr/>
        </p:nvSpPr>
        <p:spPr>
          <a:xfrm>
            <a:off x="850913" y="1591862"/>
            <a:ext cx="50164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lv-LV" sz="1600" b="1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ea typeface="Verdana"/>
                <a:cs typeface="Times New Roman"/>
              </a:rPr>
              <a:t>Grāmatvedības u</a:t>
            </a:r>
            <a:r>
              <a:rPr lang="lv-LV" sz="16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zskaites </a:t>
            </a:r>
          </a:p>
          <a:p>
            <a:pPr>
              <a:defRPr/>
            </a:pPr>
            <a:r>
              <a:rPr lang="lv-LV" sz="16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pakalpojums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A4EE21A7-35A7-9E1B-0BD9-8F852CD92493}"/>
              </a:ext>
            </a:extLst>
          </p:cNvPr>
          <p:cNvSpPr/>
          <p:nvPr/>
        </p:nvSpPr>
        <p:spPr>
          <a:xfrm>
            <a:off x="386996" y="1525623"/>
            <a:ext cx="409575" cy="381000"/>
          </a:xfrm>
          <a:prstGeom prst="ellipse">
            <a:avLst/>
          </a:prstGeom>
          <a:solidFill>
            <a:srgbClr val="012169"/>
          </a:solidFill>
          <a:ln w="19050">
            <a:solidFill>
              <a:srgbClr val="012169">
                <a:alpha val="7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v-LV" sz="200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474F883E-E6A3-B88B-02B0-EDEA5E16B1DC}"/>
              </a:ext>
            </a:extLst>
          </p:cNvPr>
          <p:cNvSpPr/>
          <p:nvPr/>
        </p:nvSpPr>
        <p:spPr>
          <a:xfrm>
            <a:off x="6009349" y="1508160"/>
            <a:ext cx="411162" cy="398463"/>
          </a:xfrm>
          <a:prstGeom prst="ellipse">
            <a:avLst/>
          </a:prstGeom>
          <a:solidFill>
            <a:srgbClr val="012169"/>
          </a:solidFill>
          <a:ln w="19050">
            <a:solidFill>
              <a:srgbClr val="012169">
                <a:alpha val="7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>
              <a:defRPr/>
            </a:pPr>
            <a:r>
              <a:rPr lang="lv-LV" sz="200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</a:t>
            </a:r>
            <a:endParaRPr lang="lv-LV"/>
          </a:p>
        </p:txBody>
      </p:sp>
      <p:sp>
        <p:nvSpPr>
          <p:cNvPr id="2" name="Rectangle 94">
            <a:extLst>
              <a:ext uri="{FF2B5EF4-FFF2-40B4-BE49-F238E27FC236}">
                <a16:creationId xmlns:a16="http://schemas.microsoft.com/office/drawing/2014/main" id="{DB60CFB3-B175-F60C-6706-6C598120E391}"/>
              </a:ext>
            </a:extLst>
          </p:cNvPr>
          <p:cNvSpPr/>
          <p:nvPr/>
        </p:nvSpPr>
        <p:spPr>
          <a:xfrm>
            <a:off x="6547436" y="2266847"/>
            <a:ext cx="4786727" cy="270843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28600" indent="-2286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lv-LV" sz="1100">
                <a:solidFill>
                  <a:schemeClr val="accent1"/>
                </a:solidFill>
                <a:latin typeface="Verdana"/>
                <a:ea typeface="Verdana"/>
                <a:cs typeface="Times New Roman"/>
              </a:rPr>
              <a:t>Vidēja termiņa budžeta plānošana, tai skaitā ilgtermiņa saistību uzskaite (Bāzes izdevumu izmaiņas, Prioritāro pasākumu uzskaite, Saeimas 2. lasījuma priekšlikumu uzskaite)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lv-LV" sz="1100">
                <a:solidFill>
                  <a:schemeClr val="accent1"/>
                </a:solidFill>
                <a:latin typeface="Verdana"/>
                <a:ea typeface="Verdana"/>
                <a:cs typeface="Times New Roman"/>
              </a:rPr>
              <a:t>Apropriāciju / Finansēšanas plānu izmaiņas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lv-LV" sz="1100">
                <a:solidFill>
                  <a:schemeClr val="accent1"/>
                </a:solidFill>
                <a:latin typeface="Verdana"/>
                <a:ea typeface="Verdana"/>
                <a:cs typeface="Times New Roman"/>
              </a:rPr>
              <a:t>Resora / Iestādes līmeņa budžeta plānošana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lv-LV" sz="110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ea typeface="Verdana"/>
                <a:cs typeface="Times New Roman"/>
              </a:rPr>
              <a:t>Prioritāro pasākumu iesniegšana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lv-LV" sz="110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ea typeface="Verdana"/>
                <a:cs typeface="Times New Roman"/>
              </a:rPr>
              <a:t>Budžeta paskaidrojumi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lv-LV" sz="110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ea typeface="Verdana"/>
                <a:cs typeface="Times New Roman"/>
              </a:rPr>
              <a:t>Priekšlikumu apkopošana Saeimas 2. lasījumam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  <a:defRPr/>
            </a:pPr>
            <a:r>
              <a:rPr lang="lv-LV" sz="1100">
                <a:solidFill>
                  <a:schemeClr val="tx1">
                    <a:lumMod val="85000"/>
                    <a:lumOff val="15000"/>
                  </a:schemeClr>
                </a:solidFill>
                <a:latin typeface="Verdana"/>
                <a:ea typeface="Verdana"/>
                <a:cs typeface="Times New Roman"/>
              </a:rPr>
              <a:t>Izpildes analīze</a:t>
            </a:r>
            <a:endParaRPr lang="lv-LV" sz="160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B925068-5A80-9D7D-5586-A8AB19286F16}"/>
              </a:ext>
            </a:extLst>
          </p:cNvPr>
          <p:cNvSpPr/>
          <p:nvPr/>
        </p:nvSpPr>
        <p:spPr>
          <a:xfrm>
            <a:off x="6497246" y="1618711"/>
            <a:ext cx="50164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lv-LV" sz="16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Budžeta plānošanas un finanšu vadības risinājums</a:t>
            </a:r>
            <a:endParaRPr lang="en-US" sz="1600" b="1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/>
              <a:t>Piemērs - FM un Valsts kases grāmatvedības uzskaites pakalpojumam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41ED102-2EEE-4F15-A6AE-55B4309416D8}" type="slidenum">
              <a:rPr lang="en-US" altLang="lv-LV" smtClean="0"/>
              <a:pPr/>
              <a:t>6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5857876" y="1955799"/>
            <a:ext cx="4565649" cy="415925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>
                <a:latin typeface="Verdana" panose="020B0604030504040204" pitchFamily="34" charset="0"/>
                <a:ea typeface="Verdana" panose="020B0604030504040204" pitchFamily="34" charset="0"/>
              </a:rPr>
              <a:t>atlīdzības aprēķins, izmaksa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>
                <a:latin typeface="Verdana" panose="020B0604030504040204" pitchFamily="34" charset="0"/>
                <a:ea typeface="Verdana" panose="020B0604030504040204" pitchFamily="34" charset="0"/>
              </a:rPr>
              <a:t>saimniecisko darījumu uzskaite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>
                <a:latin typeface="Verdana" panose="020B0604030504040204" pitchFamily="34" charset="0"/>
                <a:ea typeface="Verdana" panose="020B0604030504040204" pitchFamily="34" charset="0"/>
              </a:rPr>
              <a:t>maksājumu sagatavošana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>
                <a:latin typeface="Verdana" panose="020B0604030504040204" pitchFamily="34" charset="0"/>
                <a:ea typeface="Verdana" panose="020B0604030504040204" pitchFamily="34" charset="0"/>
              </a:rPr>
              <a:t>materiālo/nemateriālo vērtību uzskaite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>
                <a:latin typeface="Verdana" panose="020B0604030504040204" pitchFamily="34" charset="0"/>
                <a:ea typeface="Verdana" panose="020B0604030504040204" pitchFamily="34" charset="0"/>
              </a:rPr>
              <a:t>inventarizācijas dokumentu sagatavošana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>
                <a:latin typeface="Verdana" panose="020B0604030504040204" pitchFamily="34" charset="0"/>
                <a:ea typeface="Verdana" panose="020B0604030504040204" pitchFamily="34" charset="0"/>
              </a:rPr>
              <a:t>inventarizācijas procesa atbalsts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>
                <a:latin typeface="Verdana" panose="020B0604030504040204" pitchFamily="34" charset="0"/>
                <a:ea typeface="Verdana" panose="020B0604030504040204" pitchFamily="34" charset="0"/>
              </a:rPr>
              <a:t>debitoru/kreditoru uzskaite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>
                <a:latin typeface="Verdana" panose="020B0604030504040204" pitchFamily="34" charset="0"/>
                <a:ea typeface="Verdana" panose="020B0604030504040204" pitchFamily="34" charset="0"/>
              </a:rPr>
              <a:t>komandējuma uzskaite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>
                <a:latin typeface="Verdana" panose="020B0604030504040204" pitchFamily="34" charset="0"/>
                <a:ea typeface="Verdana" panose="020B0604030504040204" pitchFamily="34" charset="0"/>
              </a:rPr>
              <a:t>gada finanšu pārskata sastādīšana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>
                <a:latin typeface="Verdana" panose="020B0604030504040204" pitchFamily="34" charset="0"/>
                <a:ea typeface="Verdana" panose="020B0604030504040204" pitchFamily="34" charset="0"/>
              </a:rPr>
              <a:t>normatīvajos aktos noteikto grāmatvedības pārskatu sagatavošana (ceturkšņa pārskati, atskaites VID u.c.)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>
                <a:latin typeface="Verdana" panose="020B0604030504040204" pitchFamily="34" charset="0"/>
                <a:ea typeface="Verdana" panose="020B0604030504040204" pitchFamily="34" charset="0"/>
              </a:rPr>
              <a:t>vienādoti uzskaites procesi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lv-LV" sz="1400">
                <a:latin typeface="Verdana" panose="020B0604030504040204" pitchFamily="34" charset="0"/>
                <a:ea typeface="Verdana" panose="020B0604030504040204" pitchFamily="34" charset="0"/>
              </a:rPr>
              <a:t>vienādota grāmatvedības uzskaites kārtība</a:t>
            </a:r>
          </a:p>
        </p:txBody>
      </p:sp>
      <p:sp>
        <p:nvSpPr>
          <p:cNvPr id="8" name="Rectangle 7"/>
          <p:cNvSpPr/>
          <p:nvPr/>
        </p:nvSpPr>
        <p:spPr>
          <a:xfrm>
            <a:off x="9182100" y="1454141"/>
            <a:ext cx="2482850" cy="793768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1400" b="1">
                <a:latin typeface="Verdana" panose="020B0604030504040204" pitchFamily="34" charset="0"/>
                <a:ea typeface="Verdana" panose="020B0604030504040204" pitchFamily="34" charset="0"/>
              </a:rPr>
              <a:t>Valsts kase</a:t>
            </a:r>
          </a:p>
          <a:p>
            <a:pPr algn="ctr"/>
            <a:r>
              <a:rPr lang="lv-LV" sz="1400">
                <a:latin typeface="Verdana" panose="020B0604030504040204" pitchFamily="34" charset="0"/>
                <a:ea typeface="Verdana" panose="020B0604030504040204" pitchFamily="34" charset="0"/>
              </a:rPr>
              <a:t>(grāmatvedības uzskaite)</a:t>
            </a:r>
            <a:endParaRPr lang="en-GB" sz="14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17600" y="2689433"/>
            <a:ext cx="3257552" cy="1069568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200">
                <a:latin typeface="Verdana" panose="020B0604030504040204" pitchFamily="34" charset="0"/>
                <a:ea typeface="Verdana" panose="020B0604030504040204" pitchFamily="34" charset="0"/>
              </a:rPr>
              <a:t>finanšu plānošana un analīze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200">
                <a:latin typeface="Verdana" panose="020B0604030504040204" pitchFamily="34" charset="0"/>
                <a:ea typeface="Verdana" panose="020B0604030504040204" pitchFamily="34" charset="0"/>
              </a:rPr>
              <a:t>finanšu lēmumu pieņemšana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200">
                <a:latin typeface="Verdana" panose="020B0604030504040204" pitchFamily="34" charset="0"/>
                <a:ea typeface="Verdana" panose="020B0604030504040204" pitchFamily="34" charset="0"/>
              </a:rPr>
              <a:t>personālvadības procesu pārvaldība</a:t>
            </a:r>
            <a:endParaRPr lang="en-GB" sz="12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0900" y="1851025"/>
            <a:ext cx="2952750" cy="86042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1400" b="1">
                <a:latin typeface="Verdana" panose="020B0604030504040204" pitchFamily="34" charset="0"/>
                <a:ea typeface="Verdana" panose="020B0604030504040204" pitchFamily="34" charset="0"/>
              </a:rPr>
              <a:t>Iestāde</a:t>
            </a:r>
          </a:p>
          <a:p>
            <a:pPr algn="ctr"/>
            <a:r>
              <a:rPr lang="lv-LV" sz="1400">
                <a:latin typeface="Verdana" panose="020B0604030504040204" pitchFamily="34" charset="0"/>
                <a:ea typeface="Verdana" panose="020B0604030504040204" pitchFamily="34" charset="0"/>
              </a:rPr>
              <a:t>(finanšu plānošana, analīze un personālvadība)</a:t>
            </a:r>
            <a:endParaRPr lang="en-GB" sz="14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17600" y="5163336"/>
            <a:ext cx="3257552" cy="951713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200">
                <a:latin typeface="Verdana" panose="020B0604030504040204" pitchFamily="34" charset="0"/>
                <a:ea typeface="Verdana" panose="020B0604030504040204" pitchFamily="34" charset="0"/>
              </a:rPr>
              <a:t>lēmumu izpildes kontrole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200">
                <a:latin typeface="Verdana" panose="020B0604030504040204" pitchFamily="34" charset="0"/>
                <a:ea typeface="Verdana" panose="020B0604030504040204" pitchFamily="34" charset="0"/>
              </a:rPr>
              <a:t>maksājumu saskaņošana</a:t>
            </a:r>
            <a:endParaRPr lang="en-GB" sz="12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0900" y="4358479"/>
            <a:ext cx="2952750" cy="963608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1400" b="1">
                <a:latin typeface="Verdana" panose="020B0604030504040204" pitchFamily="34" charset="0"/>
                <a:ea typeface="Verdana" panose="020B0604030504040204" pitchFamily="34" charset="0"/>
              </a:rPr>
              <a:t>Iestāde</a:t>
            </a:r>
          </a:p>
          <a:p>
            <a:pPr algn="ctr"/>
            <a:r>
              <a:rPr lang="lv-LV" sz="1400">
                <a:latin typeface="Verdana" panose="020B0604030504040204" pitchFamily="34" charset="0"/>
                <a:ea typeface="Verdana" panose="020B0604030504040204" pitchFamily="34" charset="0"/>
              </a:rPr>
              <a:t>(finanšu kontrole)</a:t>
            </a:r>
            <a:endParaRPr lang="en-GB" sz="14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4616451" y="2864217"/>
            <a:ext cx="972000" cy="72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Left Arrow 13"/>
          <p:cNvSpPr/>
          <p:nvPr/>
        </p:nvSpPr>
        <p:spPr>
          <a:xfrm>
            <a:off x="4509864" y="5279192"/>
            <a:ext cx="972000" cy="720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763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05"/>
          <a:stretch/>
        </p:blipFill>
        <p:spPr>
          <a:xfrm>
            <a:off x="1449227" y="1417642"/>
            <a:ext cx="10007754" cy="5071972"/>
          </a:xfrm>
        </p:spPr>
      </p:pic>
      <p:sp>
        <p:nvSpPr>
          <p:cNvPr id="25602" name="Title 9">
            <a:extLst>
              <a:ext uri="{FF2B5EF4-FFF2-40B4-BE49-F238E27FC236}">
                <a16:creationId xmlns:a16="http://schemas.microsoft.com/office/drawing/2014/main" id="{62FA9106-38F3-7ADC-2416-938B5C19D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/>
              <a:t>Aktivitāšu laika grafiks</a:t>
            </a:r>
            <a:endParaRPr lang="en-GB" altLang="lv-LV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AD3544D-65BB-99F9-85DA-44B5C81167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F771CA7-A976-8682-D42B-280EAEE3A74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C9EFC-9A51-8682-AA8E-D876B4FEF9F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8E7C07-E528-464C-AF31-4E138D9BC458}" type="slidenum">
              <a:rPr lang="en-US" altLang="lv-LV"/>
              <a:pPr/>
              <a:t>7</a:t>
            </a:fld>
            <a:endParaRPr lang="en-US" altLang="lv-LV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F6B84FCD-E03C-9DAC-B065-B46D2F2BD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altLang="lv-LV"/>
              <a:t>Komunikācija </a:t>
            </a:r>
            <a:r>
              <a:rPr lang="lv-LV"/>
              <a:t>ANMP projekta ietvaros</a:t>
            </a:r>
            <a:r>
              <a:rPr lang="en-US"/>
              <a:t/>
            </a:r>
            <a:br>
              <a:rPr lang="en-US"/>
            </a:br>
            <a:endParaRPr lang="en-GB" alt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EEC764-C39D-C3F3-CB8B-5A9EB26066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A9C3A0-2468-212D-A8C0-CE818845FA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8FADA-86DD-B1BA-AD07-BBA0708637A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D3EFA86-7D9A-4AB6-A85C-54950BA2A6C0}" type="slidenum">
              <a:rPr lang="en-US" altLang="lv-LV"/>
              <a:pPr/>
              <a:t>8</a:t>
            </a:fld>
            <a:endParaRPr lang="en-US" altLang="lv-LV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B76803-2E27-45AF-BA57-C216E5E39A4B}"/>
              </a:ext>
            </a:extLst>
          </p:cNvPr>
          <p:cNvSpPr txBox="1"/>
          <p:nvPr/>
        </p:nvSpPr>
        <p:spPr>
          <a:xfrm>
            <a:off x="1625600" y="1787525"/>
            <a:ext cx="2705100" cy="42608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72000" tIns="2268000" rIns="72000" bIns="72000"/>
          <a:lstStyle/>
          <a:p>
            <a:pPr algn="ctr">
              <a:spcAft>
                <a:spcPts val="600"/>
              </a:spcAft>
              <a:buSzPct val="100000"/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  <a:buSzPct val="100000"/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A23435-0BDC-49CF-AA19-093A91CBDC35}"/>
              </a:ext>
            </a:extLst>
          </p:cNvPr>
          <p:cNvSpPr txBox="1"/>
          <p:nvPr/>
        </p:nvSpPr>
        <p:spPr>
          <a:xfrm>
            <a:off x="4799013" y="1787525"/>
            <a:ext cx="2703512" cy="42608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72000" tIns="2268000" rIns="72000" bIns="72000"/>
          <a:lstStyle/>
          <a:p>
            <a:pPr algn="ctr">
              <a:spcAft>
                <a:spcPts val="600"/>
              </a:spcAft>
              <a:buSzPct val="100000"/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  <a:buSzPct val="100000"/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C93613-E35E-4D48-A799-3158EC779FD4}"/>
              </a:ext>
            </a:extLst>
          </p:cNvPr>
          <p:cNvSpPr txBox="1"/>
          <p:nvPr/>
        </p:nvSpPr>
        <p:spPr>
          <a:xfrm>
            <a:off x="8337550" y="1787525"/>
            <a:ext cx="2703513" cy="42608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72000" tIns="2268000" rIns="72000" bIns="72000"/>
          <a:lstStyle/>
          <a:p>
            <a:pPr algn="ctr">
              <a:spcAft>
                <a:spcPts val="600"/>
              </a:spcAft>
              <a:buSzPct val="100000"/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  <a:buSzPct val="100000"/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  <a:buSzPct val="100000"/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633" name="TextBox 10">
            <a:extLst>
              <a:ext uri="{FF2B5EF4-FFF2-40B4-BE49-F238E27FC236}">
                <a16:creationId xmlns:a16="http://schemas.microsoft.com/office/drawing/2014/main" id="{745216CD-1A3C-0C64-82CE-15F3734B6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5600" y="2130425"/>
            <a:ext cx="2705100" cy="13843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ctr">
              <a:spcAft>
                <a:spcPts val="600"/>
              </a:spcAft>
              <a:buSzPct val="100000"/>
            </a:pPr>
            <a:r>
              <a:rPr lang="lv-LV" altLang="lv-LV" sz="1400" b="1">
                <a:solidFill>
                  <a:schemeClr val="bg1"/>
                </a:solidFill>
                <a:latin typeface="Verdana" panose="020B0604030504040204" pitchFamily="34" charset="0"/>
              </a:rPr>
              <a:t>Valsts kases </a:t>
            </a:r>
          </a:p>
          <a:p>
            <a:pPr algn="ctr">
              <a:spcAft>
                <a:spcPts val="600"/>
              </a:spcAft>
              <a:buSzPct val="100000"/>
            </a:pPr>
            <a:r>
              <a:rPr lang="lv-LV" altLang="lv-LV" sz="1400" b="1">
                <a:solidFill>
                  <a:schemeClr val="bg1"/>
                </a:solidFill>
                <a:latin typeface="Verdana" panose="020B0604030504040204" pitchFamily="34" charset="0"/>
              </a:rPr>
              <a:t>tīmekļvietne</a:t>
            </a:r>
          </a:p>
        </p:txBody>
      </p:sp>
      <p:sp>
        <p:nvSpPr>
          <p:cNvPr id="26634" name="TextBox 11">
            <a:extLst>
              <a:ext uri="{FF2B5EF4-FFF2-40B4-BE49-F238E27FC236}">
                <a16:creationId xmlns:a16="http://schemas.microsoft.com/office/drawing/2014/main" id="{72F0CF7D-23A5-1CF7-C4E6-453168B00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013" y="2132013"/>
            <a:ext cx="2703512" cy="1382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ctr">
              <a:spcAft>
                <a:spcPts val="600"/>
              </a:spcAft>
              <a:buSzPct val="100000"/>
            </a:pPr>
            <a:r>
              <a:rPr lang="lv-LV" altLang="lv-LV" sz="1400" b="1">
                <a:solidFill>
                  <a:schemeClr val="bg1"/>
                </a:solidFill>
                <a:latin typeface="Verdana" panose="020B0604030504040204" pitchFamily="34" charset="0"/>
              </a:rPr>
              <a:t>Ministriju kontaktpersonām</a:t>
            </a:r>
          </a:p>
        </p:txBody>
      </p:sp>
      <p:sp>
        <p:nvSpPr>
          <p:cNvPr id="26635" name="TextBox 12">
            <a:extLst>
              <a:ext uri="{FF2B5EF4-FFF2-40B4-BE49-F238E27FC236}">
                <a16:creationId xmlns:a16="http://schemas.microsoft.com/office/drawing/2014/main" id="{581EC4D3-B020-0B93-114D-99396C46D2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7550" y="2132013"/>
            <a:ext cx="2703513" cy="138271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ctr">
              <a:spcAft>
                <a:spcPts val="600"/>
              </a:spcAft>
              <a:buSzPct val="100000"/>
            </a:pPr>
            <a:r>
              <a:rPr lang="lv-LV" altLang="lv-LV" sz="1400" b="1">
                <a:latin typeface="Verdana"/>
                <a:ea typeface="Verdana"/>
                <a:cs typeface="Arial"/>
              </a:rPr>
              <a:t>Resora pāreja VPC modelī (projekts)</a:t>
            </a:r>
          </a:p>
        </p:txBody>
      </p:sp>
      <p:sp>
        <p:nvSpPr>
          <p:cNvPr id="26636" name="TextBox 18">
            <a:extLst>
              <a:ext uri="{FF2B5EF4-FFF2-40B4-BE49-F238E27FC236}">
                <a16:creationId xmlns:a16="http://schemas.microsoft.com/office/drawing/2014/main" id="{502A6B83-AFBC-C24D-6E7F-D006C8A13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5600" y="1795463"/>
            <a:ext cx="5876925" cy="3429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spcAft>
                <a:spcPts val="600"/>
              </a:spcAft>
              <a:buSzPct val="100000"/>
            </a:pPr>
            <a:r>
              <a:rPr lang="lv-LV" altLang="lv-LV" sz="1600">
                <a:latin typeface="Verdana" panose="020B0604030504040204" pitchFamily="34" charset="0"/>
              </a:rPr>
              <a:t>Regulāra komunikācija</a:t>
            </a:r>
          </a:p>
        </p:txBody>
      </p:sp>
      <p:sp>
        <p:nvSpPr>
          <p:cNvPr id="21" name="Google Shape;827;p80">
            <a:extLst>
              <a:ext uri="{FF2B5EF4-FFF2-40B4-BE49-F238E27FC236}">
                <a16:creationId xmlns:a16="http://schemas.microsoft.com/office/drawing/2014/main" id="{532E09C1-F27F-4530-9BE1-6610A5AC6068}"/>
              </a:ext>
            </a:extLst>
          </p:cNvPr>
          <p:cNvSpPr/>
          <p:nvPr/>
        </p:nvSpPr>
        <p:spPr>
          <a:xfrm>
            <a:off x="2694781" y="2328863"/>
            <a:ext cx="546100" cy="534987"/>
          </a:xfrm>
          <a:custGeom>
            <a:avLst/>
            <a:gdLst/>
            <a:ahLst/>
            <a:cxnLst/>
            <a:rect l="l" t="t" r="r" b="b"/>
            <a:pathLst>
              <a:path w="576" h="576" extrusionOk="0">
                <a:moveTo>
                  <a:pt x="288" y="78"/>
                </a:moveTo>
                <a:cubicBezTo>
                  <a:pt x="172" y="78"/>
                  <a:pt x="78" y="172"/>
                  <a:pt x="78" y="288"/>
                </a:cubicBezTo>
                <a:cubicBezTo>
                  <a:pt x="78" y="404"/>
                  <a:pt x="172" y="498"/>
                  <a:pt x="288" y="498"/>
                </a:cubicBezTo>
                <a:cubicBezTo>
                  <a:pt x="404" y="498"/>
                  <a:pt x="498" y="404"/>
                  <a:pt x="498" y="288"/>
                </a:cubicBezTo>
                <a:cubicBezTo>
                  <a:pt x="498" y="172"/>
                  <a:pt x="404" y="78"/>
                  <a:pt x="288" y="78"/>
                </a:cubicBezTo>
                <a:close/>
                <a:moveTo>
                  <a:pt x="147" y="169"/>
                </a:moveTo>
                <a:cubicBezTo>
                  <a:pt x="163" y="149"/>
                  <a:pt x="184" y="133"/>
                  <a:pt x="207" y="122"/>
                </a:cubicBezTo>
                <a:cubicBezTo>
                  <a:pt x="209" y="121"/>
                  <a:pt x="209" y="121"/>
                  <a:pt x="209" y="121"/>
                </a:cubicBezTo>
                <a:cubicBezTo>
                  <a:pt x="208" y="123"/>
                  <a:pt x="208" y="123"/>
                  <a:pt x="208" y="123"/>
                </a:cubicBezTo>
                <a:cubicBezTo>
                  <a:pt x="197" y="136"/>
                  <a:pt x="188" y="152"/>
                  <a:pt x="181" y="170"/>
                </a:cubicBezTo>
                <a:cubicBezTo>
                  <a:pt x="180" y="170"/>
                  <a:pt x="180" y="170"/>
                  <a:pt x="180" y="170"/>
                </a:cubicBezTo>
                <a:cubicBezTo>
                  <a:pt x="146" y="170"/>
                  <a:pt x="146" y="170"/>
                  <a:pt x="146" y="170"/>
                </a:cubicBezTo>
                <a:lnTo>
                  <a:pt x="147" y="169"/>
                </a:lnTo>
                <a:close/>
                <a:moveTo>
                  <a:pt x="104" y="275"/>
                </a:moveTo>
                <a:cubicBezTo>
                  <a:pt x="106" y="246"/>
                  <a:pt x="114" y="220"/>
                  <a:pt x="128" y="195"/>
                </a:cubicBezTo>
                <a:cubicBezTo>
                  <a:pt x="128" y="195"/>
                  <a:pt x="128" y="195"/>
                  <a:pt x="128" y="195"/>
                </a:cubicBezTo>
                <a:cubicBezTo>
                  <a:pt x="171" y="195"/>
                  <a:pt x="171" y="195"/>
                  <a:pt x="171" y="195"/>
                </a:cubicBezTo>
                <a:cubicBezTo>
                  <a:pt x="171" y="196"/>
                  <a:pt x="171" y="196"/>
                  <a:pt x="171" y="196"/>
                </a:cubicBezTo>
                <a:cubicBezTo>
                  <a:pt x="164" y="221"/>
                  <a:pt x="159" y="247"/>
                  <a:pt x="158" y="275"/>
                </a:cubicBezTo>
                <a:cubicBezTo>
                  <a:pt x="158" y="275"/>
                  <a:pt x="158" y="275"/>
                  <a:pt x="158" y="275"/>
                </a:cubicBezTo>
                <a:cubicBezTo>
                  <a:pt x="104" y="275"/>
                  <a:pt x="104" y="275"/>
                  <a:pt x="104" y="275"/>
                </a:cubicBezTo>
                <a:close/>
                <a:moveTo>
                  <a:pt x="128" y="380"/>
                </a:moveTo>
                <a:cubicBezTo>
                  <a:pt x="128" y="380"/>
                  <a:pt x="128" y="380"/>
                  <a:pt x="128" y="380"/>
                </a:cubicBezTo>
                <a:cubicBezTo>
                  <a:pt x="114" y="356"/>
                  <a:pt x="106" y="329"/>
                  <a:pt x="104" y="301"/>
                </a:cubicBezTo>
                <a:cubicBezTo>
                  <a:pt x="104" y="301"/>
                  <a:pt x="104" y="301"/>
                  <a:pt x="104" y="301"/>
                </a:cubicBezTo>
                <a:cubicBezTo>
                  <a:pt x="158" y="301"/>
                  <a:pt x="158" y="301"/>
                  <a:pt x="158" y="301"/>
                </a:cubicBezTo>
                <a:cubicBezTo>
                  <a:pt x="158" y="301"/>
                  <a:pt x="158" y="301"/>
                  <a:pt x="158" y="301"/>
                </a:cubicBezTo>
                <a:cubicBezTo>
                  <a:pt x="159" y="329"/>
                  <a:pt x="164" y="355"/>
                  <a:pt x="171" y="380"/>
                </a:cubicBezTo>
                <a:cubicBezTo>
                  <a:pt x="171" y="380"/>
                  <a:pt x="171" y="380"/>
                  <a:pt x="171" y="380"/>
                </a:cubicBezTo>
                <a:lnTo>
                  <a:pt x="128" y="380"/>
                </a:lnTo>
                <a:close/>
                <a:moveTo>
                  <a:pt x="207" y="454"/>
                </a:moveTo>
                <a:cubicBezTo>
                  <a:pt x="184" y="442"/>
                  <a:pt x="163" y="426"/>
                  <a:pt x="147" y="407"/>
                </a:cubicBezTo>
                <a:cubicBezTo>
                  <a:pt x="146" y="406"/>
                  <a:pt x="146" y="406"/>
                  <a:pt x="146" y="406"/>
                </a:cubicBezTo>
                <a:cubicBezTo>
                  <a:pt x="180" y="406"/>
                  <a:pt x="180" y="406"/>
                  <a:pt x="180" y="406"/>
                </a:cubicBezTo>
                <a:cubicBezTo>
                  <a:pt x="181" y="406"/>
                  <a:pt x="181" y="406"/>
                  <a:pt x="181" y="406"/>
                </a:cubicBezTo>
                <a:cubicBezTo>
                  <a:pt x="188" y="424"/>
                  <a:pt x="197" y="439"/>
                  <a:pt x="208" y="453"/>
                </a:cubicBezTo>
                <a:cubicBezTo>
                  <a:pt x="209" y="455"/>
                  <a:pt x="209" y="455"/>
                  <a:pt x="209" y="455"/>
                </a:cubicBezTo>
                <a:lnTo>
                  <a:pt x="207" y="454"/>
                </a:lnTo>
                <a:close/>
                <a:moveTo>
                  <a:pt x="275" y="471"/>
                </a:moveTo>
                <a:cubicBezTo>
                  <a:pt x="275" y="471"/>
                  <a:pt x="275" y="471"/>
                  <a:pt x="275" y="471"/>
                </a:cubicBezTo>
                <a:cubicBezTo>
                  <a:pt x="249" y="465"/>
                  <a:pt x="226" y="442"/>
                  <a:pt x="209" y="407"/>
                </a:cubicBezTo>
                <a:cubicBezTo>
                  <a:pt x="208" y="406"/>
                  <a:pt x="208" y="406"/>
                  <a:pt x="208" y="406"/>
                </a:cubicBezTo>
                <a:cubicBezTo>
                  <a:pt x="275" y="406"/>
                  <a:pt x="275" y="406"/>
                  <a:pt x="275" y="406"/>
                </a:cubicBezTo>
                <a:lnTo>
                  <a:pt x="275" y="471"/>
                </a:lnTo>
                <a:close/>
                <a:moveTo>
                  <a:pt x="275" y="380"/>
                </a:moveTo>
                <a:cubicBezTo>
                  <a:pt x="198" y="380"/>
                  <a:pt x="198" y="380"/>
                  <a:pt x="198" y="380"/>
                </a:cubicBezTo>
                <a:cubicBezTo>
                  <a:pt x="198" y="380"/>
                  <a:pt x="198" y="380"/>
                  <a:pt x="198" y="380"/>
                </a:cubicBezTo>
                <a:cubicBezTo>
                  <a:pt x="190" y="356"/>
                  <a:pt x="185" y="329"/>
                  <a:pt x="184" y="301"/>
                </a:cubicBezTo>
                <a:cubicBezTo>
                  <a:pt x="184" y="301"/>
                  <a:pt x="184" y="301"/>
                  <a:pt x="184" y="301"/>
                </a:cubicBezTo>
                <a:cubicBezTo>
                  <a:pt x="275" y="301"/>
                  <a:pt x="275" y="301"/>
                  <a:pt x="275" y="301"/>
                </a:cubicBezTo>
                <a:lnTo>
                  <a:pt x="275" y="380"/>
                </a:lnTo>
                <a:close/>
                <a:moveTo>
                  <a:pt x="275" y="275"/>
                </a:moveTo>
                <a:cubicBezTo>
                  <a:pt x="184" y="275"/>
                  <a:pt x="184" y="275"/>
                  <a:pt x="184" y="275"/>
                </a:cubicBezTo>
                <a:cubicBezTo>
                  <a:pt x="184" y="275"/>
                  <a:pt x="184" y="275"/>
                  <a:pt x="184" y="275"/>
                </a:cubicBezTo>
                <a:cubicBezTo>
                  <a:pt x="185" y="247"/>
                  <a:pt x="190" y="220"/>
                  <a:pt x="198" y="196"/>
                </a:cubicBezTo>
                <a:cubicBezTo>
                  <a:pt x="198" y="195"/>
                  <a:pt x="198" y="195"/>
                  <a:pt x="198" y="195"/>
                </a:cubicBezTo>
                <a:cubicBezTo>
                  <a:pt x="275" y="195"/>
                  <a:pt x="275" y="195"/>
                  <a:pt x="275" y="195"/>
                </a:cubicBezTo>
                <a:lnTo>
                  <a:pt x="275" y="275"/>
                </a:lnTo>
                <a:close/>
                <a:moveTo>
                  <a:pt x="275" y="170"/>
                </a:moveTo>
                <a:cubicBezTo>
                  <a:pt x="208" y="170"/>
                  <a:pt x="208" y="170"/>
                  <a:pt x="208" y="170"/>
                </a:cubicBezTo>
                <a:cubicBezTo>
                  <a:pt x="209" y="169"/>
                  <a:pt x="209" y="169"/>
                  <a:pt x="209" y="169"/>
                </a:cubicBezTo>
                <a:cubicBezTo>
                  <a:pt x="226" y="134"/>
                  <a:pt x="249" y="111"/>
                  <a:pt x="275" y="105"/>
                </a:cubicBezTo>
                <a:cubicBezTo>
                  <a:pt x="275" y="105"/>
                  <a:pt x="275" y="105"/>
                  <a:pt x="275" y="105"/>
                </a:cubicBezTo>
                <a:lnTo>
                  <a:pt x="275" y="170"/>
                </a:lnTo>
                <a:close/>
                <a:moveTo>
                  <a:pt x="369" y="122"/>
                </a:moveTo>
                <a:cubicBezTo>
                  <a:pt x="392" y="133"/>
                  <a:pt x="413" y="149"/>
                  <a:pt x="429" y="169"/>
                </a:cubicBezTo>
                <a:cubicBezTo>
                  <a:pt x="430" y="170"/>
                  <a:pt x="430" y="170"/>
                  <a:pt x="430" y="170"/>
                </a:cubicBezTo>
                <a:cubicBezTo>
                  <a:pt x="396" y="170"/>
                  <a:pt x="396" y="170"/>
                  <a:pt x="396" y="170"/>
                </a:cubicBezTo>
                <a:cubicBezTo>
                  <a:pt x="395" y="170"/>
                  <a:pt x="395" y="170"/>
                  <a:pt x="395" y="170"/>
                </a:cubicBezTo>
                <a:cubicBezTo>
                  <a:pt x="388" y="152"/>
                  <a:pt x="379" y="136"/>
                  <a:pt x="368" y="123"/>
                </a:cubicBezTo>
                <a:cubicBezTo>
                  <a:pt x="367" y="121"/>
                  <a:pt x="367" y="121"/>
                  <a:pt x="367" y="121"/>
                </a:cubicBezTo>
                <a:lnTo>
                  <a:pt x="369" y="122"/>
                </a:lnTo>
                <a:close/>
                <a:moveTo>
                  <a:pt x="301" y="105"/>
                </a:moveTo>
                <a:cubicBezTo>
                  <a:pt x="301" y="105"/>
                  <a:pt x="301" y="105"/>
                  <a:pt x="301" y="105"/>
                </a:cubicBezTo>
                <a:cubicBezTo>
                  <a:pt x="327" y="111"/>
                  <a:pt x="350" y="134"/>
                  <a:pt x="367" y="169"/>
                </a:cubicBezTo>
                <a:cubicBezTo>
                  <a:pt x="368" y="170"/>
                  <a:pt x="368" y="170"/>
                  <a:pt x="368" y="170"/>
                </a:cubicBezTo>
                <a:cubicBezTo>
                  <a:pt x="301" y="170"/>
                  <a:pt x="301" y="170"/>
                  <a:pt x="301" y="170"/>
                </a:cubicBezTo>
                <a:lnTo>
                  <a:pt x="301" y="105"/>
                </a:lnTo>
                <a:close/>
                <a:moveTo>
                  <a:pt x="301" y="195"/>
                </a:moveTo>
                <a:cubicBezTo>
                  <a:pt x="378" y="195"/>
                  <a:pt x="378" y="195"/>
                  <a:pt x="378" y="195"/>
                </a:cubicBezTo>
                <a:cubicBezTo>
                  <a:pt x="378" y="196"/>
                  <a:pt x="378" y="196"/>
                  <a:pt x="378" y="196"/>
                </a:cubicBezTo>
                <a:cubicBezTo>
                  <a:pt x="386" y="220"/>
                  <a:pt x="391" y="247"/>
                  <a:pt x="392" y="275"/>
                </a:cubicBezTo>
                <a:cubicBezTo>
                  <a:pt x="392" y="275"/>
                  <a:pt x="392" y="275"/>
                  <a:pt x="392" y="275"/>
                </a:cubicBezTo>
                <a:cubicBezTo>
                  <a:pt x="301" y="275"/>
                  <a:pt x="301" y="275"/>
                  <a:pt x="301" y="275"/>
                </a:cubicBezTo>
                <a:lnTo>
                  <a:pt x="301" y="195"/>
                </a:lnTo>
                <a:close/>
                <a:moveTo>
                  <a:pt x="301" y="301"/>
                </a:moveTo>
                <a:cubicBezTo>
                  <a:pt x="392" y="301"/>
                  <a:pt x="392" y="301"/>
                  <a:pt x="392" y="301"/>
                </a:cubicBezTo>
                <a:cubicBezTo>
                  <a:pt x="392" y="301"/>
                  <a:pt x="392" y="301"/>
                  <a:pt x="392" y="301"/>
                </a:cubicBezTo>
                <a:cubicBezTo>
                  <a:pt x="391" y="329"/>
                  <a:pt x="386" y="355"/>
                  <a:pt x="378" y="380"/>
                </a:cubicBezTo>
                <a:cubicBezTo>
                  <a:pt x="378" y="380"/>
                  <a:pt x="378" y="380"/>
                  <a:pt x="378" y="380"/>
                </a:cubicBezTo>
                <a:cubicBezTo>
                  <a:pt x="301" y="380"/>
                  <a:pt x="301" y="380"/>
                  <a:pt x="301" y="380"/>
                </a:cubicBezTo>
                <a:lnTo>
                  <a:pt x="301" y="301"/>
                </a:lnTo>
                <a:close/>
                <a:moveTo>
                  <a:pt x="301" y="471"/>
                </a:moveTo>
                <a:cubicBezTo>
                  <a:pt x="301" y="471"/>
                  <a:pt x="301" y="471"/>
                  <a:pt x="301" y="471"/>
                </a:cubicBezTo>
                <a:cubicBezTo>
                  <a:pt x="301" y="406"/>
                  <a:pt x="301" y="406"/>
                  <a:pt x="301" y="406"/>
                </a:cubicBezTo>
                <a:cubicBezTo>
                  <a:pt x="368" y="406"/>
                  <a:pt x="368" y="406"/>
                  <a:pt x="368" y="406"/>
                </a:cubicBezTo>
                <a:cubicBezTo>
                  <a:pt x="367" y="407"/>
                  <a:pt x="367" y="407"/>
                  <a:pt x="367" y="407"/>
                </a:cubicBezTo>
                <a:cubicBezTo>
                  <a:pt x="350" y="442"/>
                  <a:pt x="327" y="465"/>
                  <a:pt x="301" y="471"/>
                </a:cubicBezTo>
                <a:close/>
                <a:moveTo>
                  <a:pt x="429" y="407"/>
                </a:moveTo>
                <a:cubicBezTo>
                  <a:pt x="413" y="426"/>
                  <a:pt x="392" y="442"/>
                  <a:pt x="369" y="454"/>
                </a:cubicBezTo>
                <a:cubicBezTo>
                  <a:pt x="367" y="455"/>
                  <a:pt x="367" y="455"/>
                  <a:pt x="367" y="455"/>
                </a:cubicBezTo>
                <a:cubicBezTo>
                  <a:pt x="368" y="453"/>
                  <a:pt x="368" y="453"/>
                  <a:pt x="368" y="453"/>
                </a:cubicBezTo>
                <a:cubicBezTo>
                  <a:pt x="379" y="439"/>
                  <a:pt x="388" y="424"/>
                  <a:pt x="395" y="406"/>
                </a:cubicBezTo>
                <a:cubicBezTo>
                  <a:pt x="396" y="406"/>
                  <a:pt x="396" y="406"/>
                  <a:pt x="396" y="406"/>
                </a:cubicBezTo>
                <a:cubicBezTo>
                  <a:pt x="430" y="406"/>
                  <a:pt x="430" y="406"/>
                  <a:pt x="430" y="406"/>
                </a:cubicBezTo>
                <a:lnTo>
                  <a:pt x="429" y="407"/>
                </a:lnTo>
                <a:close/>
                <a:moveTo>
                  <a:pt x="472" y="301"/>
                </a:moveTo>
                <a:cubicBezTo>
                  <a:pt x="470" y="329"/>
                  <a:pt x="462" y="356"/>
                  <a:pt x="448" y="380"/>
                </a:cubicBezTo>
                <a:cubicBezTo>
                  <a:pt x="448" y="380"/>
                  <a:pt x="448" y="380"/>
                  <a:pt x="448" y="380"/>
                </a:cubicBezTo>
                <a:cubicBezTo>
                  <a:pt x="405" y="380"/>
                  <a:pt x="405" y="380"/>
                  <a:pt x="405" y="380"/>
                </a:cubicBezTo>
                <a:cubicBezTo>
                  <a:pt x="405" y="380"/>
                  <a:pt x="405" y="380"/>
                  <a:pt x="405" y="380"/>
                </a:cubicBezTo>
                <a:cubicBezTo>
                  <a:pt x="412" y="355"/>
                  <a:pt x="417" y="329"/>
                  <a:pt x="418" y="301"/>
                </a:cubicBezTo>
                <a:cubicBezTo>
                  <a:pt x="418" y="301"/>
                  <a:pt x="418" y="301"/>
                  <a:pt x="418" y="301"/>
                </a:cubicBezTo>
                <a:cubicBezTo>
                  <a:pt x="472" y="301"/>
                  <a:pt x="472" y="301"/>
                  <a:pt x="472" y="301"/>
                </a:cubicBezTo>
                <a:close/>
                <a:moveTo>
                  <a:pt x="448" y="195"/>
                </a:moveTo>
                <a:cubicBezTo>
                  <a:pt x="462" y="220"/>
                  <a:pt x="470" y="246"/>
                  <a:pt x="472" y="275"/>
                </a:cubicBezTo>
                <a:cubicBezTo>
                  <a:pt x="472" y="275"/>
                  <a:pt x="472" y="275"/>
                  <a:pt x="472" y="275"/>
                </a:cubicBezTo>
                <a:cubicBezTo>
                  <a:pt x="418" y="275"/>
                  <a:pt x="418" y="275"/>
                  <a:pt x="418" y="275"/>
                </a:cubicBezTo>
                <a:cubicBezTo>
                  <a:pt x="418" y="275"/>
                  <a:pt x="418" y="275"/>
                  <a:pt x="418" y="275"/>
                </a:cubicBezTo>
                <a:cubicBezTo>
                  <a:pt x="417" y="247"/>
                  <a:pt x="412" y="221"/>
                  <a:pt x="405" y="196"/>
                </a:cubicBezTo>
                <a:cubicBezTo>
                  <a:pt x="405" y="195"/>
                  <a:pt x="405" y="195"/>
                  <a:pt x="405" y="195"/>
                </a:cubicBezTo>
                <a:cubicBezTo>
                  <a:pt x="448" y="195"/>
                  <a:pt x="448" y="195"/>
                  <a:pt x="448" y="195"/>
                </a:cubicBezTo>
                <a:close/>
                <a:moveTo>
                  <a:pt x="0" y="0"/>
                </a:moveTo>
                <a:cubicBezTo>
                  <a:pt x="0" y="576"/>
                  <a:pt x="0" y="576"/>
                  <a:pt x="0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0"/>
                  <a:pt x="576" y="0"/>
                  <a:pt x="576" y="0"/>
                </a:cubicBezTo>
                <a:lnTo>
                  <a:pt x="0" y="0"/>
                </a:lnTo>
                <a:close/>
                <a:moveTo>
                  <a:pt x="551" y="551"/>
                </a:moveTo>
                <a:cubicBezTo>
                  <a:pt x="25" y="551"/>
                  <a:pt x="25" y="551"/>
                  <a:pt x="25" y="551"/>
                </a:cubicBezTo>
                <a:cubicBezTo>
                  <a:pt x="25" y="24"/>
                  <a:pt x="25" y="24"/>
                  <a:pt x="25" y="24"/>
                </a:cubicBezTo>
                <a:cubicBezTo>
                  <a:pt x="551" y="24"/>
                  <a:pt x="551" y="24"/>
                  <a:pt x="551" y="24"/>
                </a:cubicBezTo>
                <a:lnTo>
                  <a:pt x="551" y="55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lIns="91425" tIns="45700" rIns="91425" bIns="45700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lv-LV" sz="7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1826;p94">
            <a:extLst>
              <a:ext uri="{FF2B5EF4-FFF2-40B4-BE49-F238E27FC236}">
                <a16:creationId xmlns:a16="http://schemas.microsoft.com/office/drawing/2014/main" id="{8FF68EA5-7D71-484B-98A1-8F3C707831C9}"/>
              </a:ext>
            </a:extLst>
          </p:cNvPr>
          <p:cNvSpPr/>
          <p:nvPr/>
        </p:nvSpPr>
        <p:spPr>
          <a:xfrm>
            <a:off x="5859462" y="2372519"/>
            <a:ext cx="582613" cy="544512"/>
          </a:xfrm>
          <a:custGeom>
            <a:avLst/>
            <a:gdLst/>
            <a:ahLst/>
            <a:cxnLst/>
            <a:rect l="l" t="t" r="r" b="b"/>
            <a:pathLst>
              <a:path w="346" h="346" extrusionOk="0">
                <a:moveTo>
                  <a:pt x="0" y="0"/>
                </a:moveTo>
                <a:cubicBezTo>
                  <a:pt x="0" y="346"/>
                  <a:pt x="0" y="346"/>
                  <a:pt x="0" y="346"/>
                </a:cubicBezTo>
                <a:cubicBezTo>
                  <a:pt x="54" y="346"/>
                  <a:pt x="54" y="346"/>
                  <a:pt x="54" y="346"/>
                </a:cubicBezTo>
                <a:cubicBezTo>
                  <a:pt x="64" y="268"/>
                  <a:pt x="64" y="268"/>
                  <a:pt x="64" y="268"/>
                </a:cubicBezTo>
                <a:cubicBezTo>
                  <a:pt x="68" y="255"/>
                  <a:pt x="78" y="245"/>
                  <a:pt x="91" y="241"/>
                </a:cubicBezTo>
                <a:cubicBezTo>
                  <a:pt x="143" y="223"/>
                  <a:pt x="143" y="223"/>
                  <a:pt x="143" y="223"/>
                </a:cubicBezTo>
                <a:cubicBezTo>
                  <a:pt x="143" y="223"/>
                  <a:pt x="144" y="223"/>
                  <a:pt x="145" y="224"/>
                </a:cubicBezTo>
                <a:cubicBezTo>
                  <a:pt x="149" y="228"/>
                  <a:pt x="149" y="228"/>
                  <a:pt x="149" y="228"/>
                </a:cubicBezTo>
                <a:cubicBezTo>
                  <a:pt x="155" y="234"/>
                  <a:pt x="164" y="238"/>
                  <a:pt x="173" y="238"/>
                </a:cubicBezTo>
                <a:cubicBezTo>
                  <a:pt x="182" y="238"/>
                  <a:pt x="191" y="234"/>
                  <a:pt x="197" y="228"/>
                </a:cubicBezTo>
                <a:cubicBezTo>
                  <a:pt x="201" y="224"/>
                  <a:pt x="201" y="224"/>
                  <a:pt x="201" y="224"/>
                </a:cubicBezTo>
                <a:cubicBezTo>
                  <a:pt x="202" y="223"/>
                  <a:pt x="202" y="223"/>
                  <a:pt x="203" y="223"/>
                </a:cubicBezTo>
                <a:cubicBezTo>
                  <a:pt x="255" y="241"/>
                  <a:pt x="255" y="241"/>
                  <a:pt x="255" y="241"/>
                </a:cubicBezTo>
                <a:cubicBezTo>
                  <a:pt x="267" y="245"/>
                  <a:pt x="278" y="255"/>
                  <a:pt x="282" y="268"/>
                </a:cubicBezTo>
                <a:cubicBezTo>
                  <a:pt x="292" y="346"/>
                  <a:pt x="292" y="346"/>
                  <a:pt x="292" y="346"/>
                </a:cubicBezTo>
                <a:cubicBezTo>
                  <a:pt x="346" y="346"/>
                  <a:pt x="346" y="346"/>
                  <a:pt x="346" y="346"/>
                </a:cubicBezTo>
                <a:cubicBezTo>
                  <a:pt x="346" y="0"/>
                  <a:pt x="346" y="0"/>
                  <a:pt x="346" y="0"/>
                </a:cubicBezTo>
                <a:lnTo>
                  <a:pt x="0" y="0"/>
                </a:lnTo>
                <a:close/>
                <a:moveTo>
                  <a:pt x="331" y="331"/>
                </a:moveTo>
                <a:cubicBezTo>
                  <a:pt x="305" y="331"/>
                  <a:pt x="305" y="331"/>
                  <a:pt x="305" y="331"/>
                </a:cubicBezTo>
                <a:cubicBezTo>
                  <a:pt x="296" y="266"/>
                  <a:pt x="296" y="266"/>
                  <a:pt x="296" y="266"/>
                </a:cubicBezTo>
                <a:cubicBezTo>
                  <a:pt x="296" y="264"/>
                  <a:pt x="296" y="264"/>
                  <a:pt x="296" y="264"/>
                </a:cubicBezTo>
                <a:cubicBezTo>
                  <a:pt x="291" y="247"/>
                  <a:pt x="277" y="233"/>
                  <a:pt x="259" y="227"/>
                </a:cubicBezTo>
                <a:cubicBezTo>
                  <a:pt x="208" y="209"/>
                  <a:pt x="208" y="209"/>
                  <a:pt x="208" y="209"/>
                </a:cubicBezTo>
                <a:cubicBezTo>
                  <a:pt x="202" y="207"/>
                  <a:pt x="195" y="209"/>
                  <a:pt x="190" y="213"/>
                </a:cubicBezTo>
                <a:cubicBezTo>
                  <a:pt x="186" y="217"/>
                  <a:pt x="186" y="217"/>
                  <a:pt x="186" y="217"/>
                </a:cubicBezTo>
                <a:cubicBezTo>
                  <a:pt x="183" y="221"/>
                  <a:pt x="178" y="223"/>
                  <a:pt x="173" y="223"/>
                </a:cubicBezTo>
                <a:cubicBezTo>
                  <a:pt x="168" y="223"/>
                  <a:pt x="163" y="221"/>
                  <a:pt x="159" y="217"/>
                </a:cubicBezTo>
                <a:cubicBezTo>
                  <a:pt x="155" y="213"/>
                  <a:pt x="155" y="213"/>
                  <a:pt x="155" y="213"/>
                </a:cubicBezTo>
                <a:cubicBezTo>
                  <a:pt x="151" y="209"/>
                  <a:pt x="144" y="207"/>
                  <a:pt x="138" y="209"/>
                </a:cubicBezTo>
                <a:cubicBezTo>
                  <a:pt x="86" y="227"/>
                  <a:pt x="86" y="227"/>
                  <a:pt x="86" y="227"/>
                </a:cubicBezTo>
                <a:cubicBezTo>
                  <a:pt x="69" y="233"/>
                  <a:pt x="55" y="247"/>
                  <a:pt x="49" y="264"/>
                </a:cubicBezTo>
                <a:cubicBezTo>
                  <a:pt x="41" y="331"/>
                  <a:pt x="41" y="331"/>
                  <a:pt x="41" y="331"/>
                </a:cubicBezTo>
                <a:cubicBezTo>
                  <a:pt x="14" y="331"/>
                  <a:pt x="14" y="331"/>
                  <a:pt x="14" y="331"/>
                </a:cubicBezTo>
                <a:cubicBezTo>
                  <a:pt x="14" y="14"/>
                  <a:pt x="14" y="14"/>
                  <a:pt x="14" y="14"/>
                </a:cubicBezTo>
                <a:cubicBezTo>
                  <a:pt x="331" y="14"/>
                  <a:pt x="331" y="14"/>
                  <a:pt x="331" y="14"/>
                </a:cubicBezTo>
                <a:lnTo>
                  <a:pt x="331" y="331"/>
                </a:lnTo>
                <a:close/>
                <a:moveTo>
                  <a:pt x="173" y="201"/>
                </a:moveTo>
                <a:cubicBezTo>
                  <a:pt x="187" y="201"/>
                  <a:pt x="195" y="193"/>
                  <a:pt x="204" y="184"/>
                </a:cubicBezTo>
                <a:cubicBezTo>
                  <a:pt x="214" y="172"/>
                  <a:pt x="220" y="152"/>
                  <a:pt x="220" y="124"/>
                </a:cubicBezTo>
                <a:cubicBezTo>
                  <a:pt x="220" y="96"/>
                  <a:pt x="199" y="73"/>
                  <a:pt x="173" y="73"/>
                </a:cubicBezTo>
                <a:cubicBezTo>
                  <a:pt x="147" y="73"/>
                  <a:pt x="126" y="96"/>
                  <a:pt x="126" y="124"/>
                </a:cubicBezTo>
                <a:cubicBezTo>
                  <a:pt x="126" y="152"/>
                  <a:pt x="131" y="172"/>
                  <a:pt x="142" y="184"/>
                </a:cubicBezTo>
                <a:cubicBezTo>
                  <a:pt x="150" y="193"/>
                  <a:pt x="158" y="201"/>
                  <a:pt x="173" y="201"/>
                </a:cubicBezTo>
                <a:close/>
                <a:moveTo>
                  <a:pt x="173" y="88"/>
                </a:moveTo>
                <a:cubicBezTo>
                  <a:pt x="190" y="88"/>
                  <a:pt x="205" y="104"/>
                  <a:pt x="205" y="124"/>
                </a:cubicBezTo>
                <a:cubicBezTo>
                  <a:pt x="205" y="148"/>
                  <a:pt x="201" y="165"/>
                  <a:pt x="193" y="174"/>
                </a:cubicBezTo>
                <a:cubicBezTo>
                  <a:pt x="184" y="184"/>
                  <a:pt x="180" y="187"/>
                  <a:pt x="173" y="187"/>
                </a:cubicBezTo>
                <a:cubicBezTo>
                  <a:pt x="166" y="187"/>
                  <a:pt x="161" y="184"/>
                  <a:pt x="153" y="174"/>
                </a:cubicBezTo>
                <a:cubicBezTo>
                  <a:pt x="145" y="165"/>
                  <a:pt x="141" y="148"/>
                  <a:pt x="141" y="124"/>
                </a:cubicBezTo>
                <a:cubicBezTo>
                  <a:pt x="141" y="104"/>
                  <a:pt x="155" y="88"/>
                  <a:pt x="173" y="88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spcFirstLastPara="1" lIns="68575" tIns="34275" rIns="68575" bIns="34275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lv-LV" sz="7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39" name="TextBox 22">
            <a:extLst>
              <a:ext uri="{FF2B5EF4-FFF2-40B4-BE49-F238E27FC236}">
                <a16:creationId xmlns:a16="http://schemas.microsoft.com/office/drawing/2014/main" id="{7D44484E-B924-6894-8F2B-AE2B602E3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640138"/>
            <a:ext cx="25828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lv-LV" altLang="lv-LV" sz="1200">
                <a:latin typeface="Verdana" panose="020B0604030504040204" pitchFamily="34" charset="0"/>
              </a:rPr>
              <a:t>Regulāra informācijas izvietošana Valsts kases tīmekļvietnē par īstenotajām aktivitātēm projekta ietvaros</a:t>
            </a:r>
          </a:p>
          <a:p>
            <a:endParaRPr lang="lv-LV" altLang="lv-LV" sz="1200">
              <a:latin typeface="Verdana" panose="020B0604030504040204" pitchFamily="34" charset="0"/>
            </a:endParaRPr>
          </a:p>
          <a:p>
            <a:r>
              <a:rPr lang="lv-LV" altLang="lv-LV" sz="1200">
                <a:latin typeface="Verdana" panose="020B0604030504040204" pitchFamily="34" charset="0"/>
              </a:rPr>
              <a:t>Semināru, vebināru prezentācijas</a:t>
            </a:r>
          </a:p>
          <a:p>
            <a:endParaRPr lang="lv-LV" altLang="lv-LV" sz="1200">
              <a:latin typeface="Verdana" panose="020B0604030504040204" pitchFamily="34" charset="0"/>
            </a:endParaRPr>
          </a:p>
          <a:p>
            <a:r>
              <a:rPr lang="lv-LV" altLang="lv-LV" sz="1200">
                <a:latin typeface="Verdana" panose="020B0604030504040204" pitchFamily="34" charset="0"/>
              </a:rPr>
              <a:t>BUJ</a:t>
            </a:r>
            <a:endParaRPr lang="en-GB" altLang="lv-LV" sz="1200">
              <a:latin typeface="Verdana" panose="020B0604030504040204" pitchFamily="34" charset="0"/>
            </a:endParaRPr>
          </a:p>
        </p:txBody>
      </p:sp>
      <p:sp>
        <p:nvSpPr>
          <p:cNvPr id="26640" name="Rectangle 23">
            <a:extLst>
              <a:ext uri="{FF2B5EF4-FFF2-40B4-BE49-F238E27FC236}">
                <a16:creationId xmlns:a16="http://schemas.microsoft.com/office/drawing/2014/main" id="{C03E441B-B9E9-C4C5-F1F9-58D06552A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1400" y="3689350"/>
            <a:ext cx="2570163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lv-LV" altLang="lv-LV" sz="1200">
                <a:latin typeface="Verdana" panose="020B0604030504040204" pitchFamily="34" charset="0"/>
              </a:rPr>
              <a:t>VARAM; KEM – Inese Binķe; Irēna Koteļņikova, Līga Skrebe; Elita Turka</a:t>
            </a:r>
          </a:p>
          <a:p>
            <a:endParaRPr lang="lv-LV" altLang="lv-LV" sz="1200">
              <a:latin typeface="Verdana" panose="020B0604030504040204" pitchFamily="34" charset="0"/>
            </a:endParaRPr>
          </a:p>
          <a:p>
            <a:r>
              <a:rPr lang="lv-LV" altLang="lv-LV" sz="1200">
                <a:latin typeface="Verdana" panose="020B0604030504040204" pitchFamily="34" charset="0"/>
              </a:rPr>
              <a:t>EM – Danute Jasjko</a:t>
            </a:r>
          </a:p>
          <a:p>
            <a:endParaRPr lang="lv-LV" altLang="lv-LV" sz="1200">
              <a:latin typeface="Verdana" panose="020B0604030504040204" pitchFamily="34" charset="0"/>
            </a:endParaRPr>
          </a:p>
          <a:p>
            <a:r>
              <a:rPr lang="lv-LV" altLang="lv-LV" sz="1200">
                <a:latin typeface="Verdana" panose="020B0604030504040204" pitchFamily="34" charset="0"/>
              </a:rPr>
              <a:t>VM – Boriss Kņigins</a:t>
            </a:r>
          </a:p>
          <a:p>
            <a:endParaRPr lang="lv-LV" altLang="lv-LV" sz="1200">
              <a:latin typeface="Verdana" panose="020B0604030504040204" pitchFamily="34" charset="0"/>
            </a:endParaRPr>
          </a:p>
          <a:p>
            <a:r>
              <a:rPr lang="lv-LV" altLang="lv-LV" sz="1200">
                <a:latin typeface="Verdana" panose="020B0604030504040204" pitchFamily="34" charset="0"/>
              </a:rPr>
              <a:t>ZM – Līga Riherte</a:t>
            </a:r>
          </a:p>
        </p:txBody>
      </p:sp>
      <p:sp>
        <p:nvSpPr>
          <p:cNvPr id="26642" name="TextBox 25">
            <a:extLst>
              <a:ext uri="{FF2B5EF4-FFF2-40B4-BE49-F238E27FC236}">
                <a16:creationId xmlns:a16="http://schemas.microsoft.com/office/drawing/2014/main" id="{14EF6D0A-4AA9-59AC-3051-F9F0E7BBD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7550" y="1795463"/>
            <a:ext cx="2703513" cy="342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ctr">
              <a:spcAft>
                <a:spcPts val="600"/>
              </a:spcAft>
              <a:buSzPct val="100000"/>
            </a:pPr>
            <a:r>
              <a:rPr lang="lv-LV" altLang="lv-LV" sz="1600">
                <a:solidFill>
                  <a:schemeClr val="bg1"/>
                </a:solidFill>
                <a:latin typeface="Verdana" panose="020B0604030504040204" pitchFamily="34" charset="0"/>
              </a:rPr>
              <a:t>2024.gads</a:t>
            </a:r>
          </a:p>
        </p:txBody>
      </p:sp>
      <p:sp>
        <p:nvSpPr>
          <p:cNvPr id="19" name="TextBox 22">
            <a:extLst>
              <a:ext uri="{FF2B5EF4-FFF2-40B4-BE49-F238E27FC236}">
                <a16:creationId xmlns:a16="http://schemas.microsoft.com/office/drawing/2014/main" id="{7D44484E-B924-6894-8F2B-AE2B602E3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6531" y="3640138"/>
            <a:ext cx="25521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r>
              <a:rPr lang="lv-LV" altLang="lv-LV" sz="1200">
                <a:latin typeface="Verdana"/>
                <a:ea typeface="Verdana"/>
                <a:cs typeface="Arial"/>
              </a:rPr>
              <a:t>Sadarbība ar projekta komandām katrā resorā</a:t>
            </a:r>
          </a:p>
          <a:p>
            <a:endParaRPr lang="lv-LV" altLang="lv-LV" sz="1200">
              <a:latin typeface="Verdana" panose="020B0604030504040204" pitchFamily="34" charset="0"/>
            </a:endParaRPr>
          </a:p>
          <a:p>
            <a:r>
              <a:rPr lang="lv-LV" altLang="lv-LV" sz="1200">
                <a:latin typeface="Verdana"/>
                <a:ea typeface="Verdana"/>
                <a:cs typeface="Arial"/>
              </a:rPr>
              <a:t>ANMP projekta uzraudzības padome</a:t>
            </a:r>
          </a:p>
          <a:p>
            <a:endParaRPr lang="lv-LV" altLang="lv-LV" sz="1200">
              <a:latin typeface="Verdana" panose="020B0604030504040204" pitchFamily="34" charset="0"/>
            </a:endParaRPr>
          </a:p>
        </p:txBody>
      </p:sp>
      <p:sp>
        <p:nvSpPr>
          <p:cNvPr id="24" name="Google Shape;1819;p94">
            <a:extLst>
              <a:ext uri="{FF2B5EF4-FFF2-40B4-BE49-F238E27FC236}">
                <a16:creationId xmlns:a16="http://schemas.microsoft.com/office/drawing/2014/main" id="{70D28DAF-379F-8DA6-9F71-D3BF220CF397}"/>
              </a:ext>
            </a:extLst>
          </p:cNvPr>
          <p:cNvSpPr>
            <a:spLocks/>
          </p:cNvSpPr>
          <p:nvPr/>
        </p:nvSpPr>
        <p:spPr bwMode="auto">
          <a:xfrm>
            <a:off x="9401175" y="2426230"/>
            <a:ext cx="576263" cy="539750"/>
          </a:xfrm>
          <a:custGeom>
            <a:avLst/>
            <a:gdLst>
              <a:gd name="T0" fmla="*/ 501229 w 576"/>
              <a:gd name="T1" fmla="*/ 256756 h 576"/>
              <a:gd name="T2" fmla="*/ 473216 w 576"/>
              <a:gd name="T3" fmla="*/ 168672 h 576"/>
              <a:gd name="T4" fmla="*/ 445203 w 576"/>
              <a:gd name="T5" fmla="*/ 256756 h 576"/>
              <a:gd name="T6" fmla="*/ 473216 w 576"/>
              <a:gd name="T7" fmla="*/ 190224 h 576"/>
              <a:gd name="T8" fmla="*/ 473216 w 576"/>
              <a:gd name="T9" fmla="*/ 249260 h 576"/>
              <a:gd name="T10" fmla="*/ 473216 w 576"/>
              <a:gd name="T11" fmla="*/ 190224 h 576"/>
              <a:gd name="T12" fmla="*/ 131060 w 576"/>
              <a:gd name="T13" fmla="*/ 256756 h 576"/>
              <a:gd name="T14" fmla="*/ 103047 w 576"/>
              <a:gd name="T15" fmla="*/ 168672 h 576"/>
              <a:gd name="T16" fmla="*/ 75034 w 576"/>
              <a:gd name="T17" fmla="*/ 256756 h 576"/>
              <a:gd name="T18" fmla="*/ 103047 w 576"/>
              <a:gd name="T19" fmla="*/ 249260 h 576"/>
              <a:gd name="T20" fmla="*/ 103047 w 576"/>
              <a:gd name="T21" fmla="*/ 190224 h 576"/>
              <a:gd name="T22" fmla="*/ 103047 w 576"/>
              <a:gd name="T23" fmla="*/ 249260 h 576"/>
              <a:gd name="T24" fmla="*/ 0 w 576"/>
              <a:gd name="T25" fmla="*/ 539750 h 576"/>
              <a:gd name="T26" fmla="*/ 106048 w 576"/>
              <a:gd name="T27" fmla="*/ 392631 h 576"/>
              <a:gd name="T28" fmla="*/ 238109 w 576"/>
              <a:gd name="T29" fmla="*/ 322351 h 576"/>
              <a:gd name="T30" fmla="*/ 248113 w 576"/>
              <a:gd name="T31" fmla="*/ 328910 h 576"/>
              <a:gd name="T32" fmla="*/ 328150 w 576"/>
              <a:gd name="T33" fmla="*/ 328910 h 576"/>
              <a:gd name="T34" fmla="*/ 338154 w 576"/>
              <a:gd name="T35" fmla="*/ 322351 h 576"/>
              <a:gd name="T36" fmla="*/ 470215 w 576"/>
              <a:gd name="T37" fmla="*/ 392631 h 576"/>
              <a:gd name="T38" fmla="*/ 576263 w 576"/>
              <a:gd name="T39" fmla="*/ 539750 h 576"/>
              <a:gd name="T40" fmla="*/ 0 w 576"/>
              <a:gd name="T41" fmla="*/ 0 h 576"/>
              <a:gd name="T42" fmla="*/ 83038 w 576"/>
              <a:gd name="T43" fmla="*/ 386071 h 576"/>
              <a:gd name="T44" fmla="*/ 25011 w 576"/>
              <a:gd name="T45" fmla="*/ 516323 h 576"/>
              <a:gd name="T46" fmla="*/ 27012 w 576"/>
              <a:gd name="T47" fmla="*/ 327973 h 576"/>
              <a:gd name="T48" fmla="*/ 80037 w 576"/>
              <a:gd name="T49" fmla="*/ 300798 h 576"/>
              <a:gd name="T50" fmla="*/ 103047 w 576"/>
              <a:gd name="T51" fmla="*/ 310169 h 576"/>
              <a:gd name="T52" fmla="*/ 127058 w 576"/>
              <a:gd name="T53" fmla="*/ 300798 h 576"/>
              <a:gd name="T54" fmla="*/ 173079 w 576"/>
              <a:gd name="T55" fmla="*/ 318602 h 576"/>
              <a:gd name="T56" fmla="*/ 317145 w 576"/>
              <a:gd name="T57" fmla="*/ 306421 h 576"/>
              <a:gd name="T58" fmla="*/ 288132 w 576"/>
              <a:gd name="T59" fmla="*/ 322351 h 576"/>
              <a:gd name="T60" fmla="*/ 259118 w 576"/>
              <a:gd name="T61" fmla="*/ 306421 h 576"/>
              <a:gd name="T62" fmla="*/ 196089 w 576"/>
              <a:gd name="T63" fmla="*/ 311106 h 576"/>
              <a:gd name="T64" fmla="*/ 131060 w 576"/>
              <a:gd name="T65" fmla="*/ 279246 h 576"/>
              <a:gd name="T66" fmla="*/ 109050 w 576"/>
              <a:gd name="T67" fmla="*/ 286742 h 576"/>
              <a:gd name="T68" fmla="*/ 94043 w 576"/>
              <a:gd name="T69" fmla="*/ 283931 h 576"/>
              <a:gd name="T70" fmla="*/ 36016 w 576"/>
              <a:gd name="T71" fmla="*/ 291428 h 576"/>
              <a:gd name="T72" fmla="*/ 25011 w 576"/>
              <a:gd name="T73" fmla="*/ 23427 h 576"/>
              <a:gd name="T74" fmla="*/ 551252 w 576"/>
              <a:gd name="T75" fmla="*/ 297050 h 576"/>
              <a:gd name="T76" fmla="*/ 501229 w 576"/>
              <a:gd name="T77" fmla="*/ 279246 h 576"/>
              <a:gd name="T78" fmla="*/ 479219 w 576"/>
              <a:gd name="T79" fmla="*/ 286742 h 576"/>
              <a:gd name="T80" fmla="*/ 464212 w 576"/>
              <a:gd name="T81" fmla="*/ 283931 h 576"/>
              <a:gd name="T82" fmla="*/ 406185 w 576"/>
              <a:gd name="T83" fmla="*/ 291428 h 576"/>
              <a:gd name="T84" fmla="*/ 346158 w 576"/>
              <a:gd name="T85" fmla="*/ 299861 h 576"/>
              <a:gd name="T86" fmla="*/ 508232 w 576"/>
              <a:gd name="T87" fmla="*/ 516323 h 576"/>
              <a:gd name="T88" fmla="*/ 493225 w 576"/>
              <a:gd name="T89" fmla="*/ 386071 h 576"/>
              <a:gd name="T90" fmla="*/ 403184 w 576"/>
              <a:gd name="T91" fmla="*/ 318602 h 576"/>
              <a:gd name="T92" fmla="*/ 449205 w 576"/>
              <a:gd name="T93" fmla="*/ 300798 h 576"/>
              <a:gd name="T94" fmla="*/ 473216 w 576"/>
              <a:gd name="T95" fmla="*/ 310169 h 576"/>
              <a:gd name="T96" fmla="*/ 496226 w 576"/>
              <a:gd name="T97" fmla="*/ 300798 h 576"/>
              <a:gd name="T98" fmla="*/ 549251 w 576"/>
              <a:gd name="T99" fmla="*/ 327973 h 576"/>
              <a:gd name="T100" fmla="*/ 551252 w 576"/>
              <a:gd name="T101" fmla="*/ 516323 h 576"/>
              <a:gd name="T102" fmla="*/ 288132 w 576"/>
              <a:gd name="T103" fmla="*/ 88084 h 576"/>
              <a:gd name="T104" fmla="*/ 236108 w 576"/>
              <a:gd name="T105" fmla="*/ 260504 h 576"/>
              <a:gd name="T106" fmla="*/ 340155 w 576"/>
              <a:gd name="T107" fmla="*/ 260504 h 576"/>
              <a:gd name="T108" fmla="*/ 288132 w 576"/>
              <a:gd name="T109" fmla="*/ 88084 h 576"/>
              <a:gd name="T110" fmla="*/ 288132 w 576"/>
              <a:gd name="T111" fmla="*/ 265190 h 576"/>
              <a:gd name="T112" fmla="*/ 235107 w 576"/>
              <a:gd name="T113" fmla="*/ 168672 h 576"/>
              <a:gd name="T114" fmla="*/ 341156 w 576"/>
              <a:gd name="T115" fmla="*/ 168672 h 57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576" h="576" extrusionOk="0">
                <a:moveTo>
                  <a:pt x="473" y="289"/>
                </a:moveTo>
                <a:cubicBezTo>
                  <a:pt x="486" y="289"/>
                  <a:pt x="494" y="281"/>
                  <a:pt x="501" y="274"/>
                </a:cubicBezTo>
                <a:cubicBezTo>
                  <a:pt x="509" y="264"/>
                  <a:pt x="514" y="247"/>
                  <a:pt x="514" y="225"/>
                </a:cubicBezTo>
                <a:cubicBezTo>
                  <a:pt x="514" y="200"/>
                  <a:pt x="495" y="180"/>
                  <a:pt x="473" y="180"/>
                </a:cubicBezTo>
                <a:cubicBezTo>
                  <a:pt x="450" y="180"/>
                  <a:pt x="432" y="200"/>
                  <a:pt x="432" y="225"/>
                </a:cubicBezTo>
                <a:cubicBezTo>
                  <a:pt x="432" y="247"/>
                  <a:pt x="436" y="264"/>
                  <a:pt x="445" y="274"/>
                </a:cubicBezTo>
                <a:cubicBezTo>
                  <a:pt x="452" y="281"/>
                  <a:pt x="459" y="289"/>
                  <a:pt x="473" y="289"/>
                </a:cubicBezTo>
                <a:close/>
                <a:moveTo>
                  <a:pt x="473" y="203"/>
                </a:moveTo>
                <a:cubicBezTo>
                  <a:pt x="483" y="203"/>
                  <a:pt x="491" y="213"/>
                  <a:pt x="491" y="225"/>
                </a:cubicBezTo>
                <a:cubicBezTo>
                  <a:pt x="491" y="241"/>
                  <a:pt x="486" y="266"/>
                  <a:pt x="473" y="266"/>
                </a:cubicBezTo>
                <a:cubicBezTo>
                  <a:pt x="460" y="266"/>
                  <a:pt x="455" y="241"/>
                  <a:pt x="455" y="225"/>
                </a:cubicBezTo>
                <a:cubicBezTo>
                  <a:pt x="455" y="213"/>
                  <a:pt x="463" y="203"/>
                  <a:pt x="473" y="203"/>
                </a:cubicBezTo>
                <a:close/>
                <a:moveTo>
                  <a:pt x="103" y="289"/>
                </a:moveTo>
                <a:cubicBezTo>
                  <a:pt x="117" y="289"/>
                  <a:pt x="124" y="281"/>
                  <a:pt x="131" y="274"/>
                </a:cubicBezTo>
                <a:cubicBezTo>
                  <a:pt x="140" y="264"/>
                  <a:pt x="144" y="247"/>
                  <a:pt x="144" y="225"/>
                </a:cubicBezTo>
                <a:cubicBezTo>
                  <a:pt x="144" y="200"/>
                  <a:pt x="126" y="180"/>
                  <a:pt x="103" y="180"/>
                </a:cubicBezTo>
                <a:cubicBezTo>
                  <a:pt x="81" y="180"/>
                  <a:pt x="62" y="200"/>
                  <a:pt x="62" y="225"/>
                </a:cubicBezTo>
                <a:cubicBezTo>
                  <a:pt x="62" y="247"/>
                  <a:pt x="67" y="264"/>
                  <a:pt x="75" y="274"/>
                </a:cubicBezTo>
                <a:cubicBezTo>
                  <a:pt x="82" y="281"/>
                  <a:pt x="90" y="289"/>
                  <a:pt x="103" y="289"/>
                </a:cubicBezTo>
                <a:close/>
                <a:moveTo>
                  <a:pt x="103" y="266"/>
                </a:moveTo>
                <a:cubicBezTo>
                  <a:pt x="90" y="266"/>
                  <a:pt x="85" y="241"/>
                  <a:pt x="85" y="225"/>
                </a:cubicBezTo>
                <a:cubicBezTo>
                  <a:pt x="85" y="213"/>
                  <a:pt x="93" y="203"/>
                  <a:pt x="103" y="203"/>
                </a:cubicBezTo>
                <a:cubicBezTo>
                  <a:pt x="113" y="203"/>
                  <a:pt x="121" y="213"/>
                  <a:pt x="121" y="225"/>
                </a:cubicBezTo>
                <a:cubicBezTo>
                  <a:pt x="121" y="241"/>
                  <a:pt x="116" y="266"/>
                  <a:pt x="103" y="266"/>
                </a:cubicBezTo>
                <a:close/>
                <a:moveTo>
                  <a:pt x="0" y="0"/>
                </a:moveTo>
                <a:cubicBezTo>
                  <a:pt x="0" y="576"/>
                  <a:pt x="0" y="576"/>
                  <a:pt x="0" y="576"/>
                </a:cubicBezTo>
                <a:cubicBezTo>
                  <a:pt x="90" y="576"/>
                  <a:pt x="90" y="576"/>
                  <a:pt x="90" y="576"/>
                </a:cubicBezTo>
                <a:cubicBezTo>
                  <a:pt x="106" y="419"/>
                  <a:pt x="106" y="419"/>
                  <a:pt x="106" y="419"/>
                </a:cubicBezTo>
                <a:cubicBezTo>
                  <a:pt x="114" y="397"/>
                  <a:pt x="131" y="380"/>
                  <a:pt x="152" y="373"/>
                </a:cubicBezTo>
                <a:cubicBezTo>
                  <a:pt x="238" y="344"/>
                  <a:pt x="238" y="344"/>
                  <a:pt x="238" y="344"/>
                </a:cubicBezTo>
                <a:cubicBezTo>
                  <a:pt x="239" y="343"/>
                  <a:pt x="240" y="344"/>
                  <a:pt x="241" y="344"/>
                </a:cubicBezTo>
                <a:cubicBezTo>
                  <a:pt x="248" y="351"/>
                  <a:pt x="248" y="351"/>
                  <a:pt x="248" y="351"/>
                </a:cubicBezTo>
                <a:cubicBezTo>
                  <a:pt x="258" y="362"/>
                  <a:pt x="273" y="368"/>
                  <a:pt x="288" y="368"/>
                </a:cubicBezTo>
                <a:cubicBezTo>
                  <a:pt x="303" y="368"/>
                  <a:pt x="318" y="362"/>
                  <a:pt x="328" y="351"/>
                </a:cubicBezTo>
                <a:cubicBezTo>
                  <a:pt x="335" y="344"/>
                  <a:pt x="335" y="344"/>
                  <a:pt x="335" y="344"/>
                </a:cubicBezTo>
                <a:cubicBezTo>
                  <a:pt x="336" y="344"/>
                  <a:pt x="337" y="343"/>
                  <a:pt x="338" y="344"/>
                </a:cubicBezTo>
                <a:cubicBezTo>
                  <a:pt x="424" y="373"/>
                  <a:pt x="424" y="373"/>
                  <a:pt x="424" y="373"/>
                </a:cubicBezTo>
                <a:cubicBezTo>
                  <a:pt x="446" y="380"/>
                  <a:pt x="462" y="397"/>
                  <a:pt x="470" y="419"/>
                </a:cubicBezTo>
                <a:cubicBezTo>
                  <a:pt x="486" y="576"/>
                  <a:pt x="486" y="576"/>
                  <a:pt x="486" y="576"/>
                </a:cubicBezTo>
                <a:cubicBezTo>
                  <a:pt x="576" y="576"/>
                  <a:pt x="576" y="576"/>
                  <a:pt x="576" y="576"/>
                </a:cubicBezTo>
                <a:cubicBezTo>
                  <a:pt x="576" y="0"/>
                  <a:pt x="576" y="0"/>
                  <a:pt x="576" y="0"/>
                </a:cubicBezTo>
                <a:lnTo>
                  <a:pt x="0" y="0"/>
                </a:lnTo>
                <a:close/>
                <a:moveTo>
                  <a:pt x="144" y="350"/>
                </a:moveTo>
                <a:cubicBezTo>
                  <a:pt x="115" y="360"/>
                  <a:pt x="92" y="383"/>
                  <a:pt x="83" y="412"/>
                </a:cubicBezTo>
                <a:cubicBezTo>
                  <a:pt x="68" y="551"/>
                  <a:pt x="68" y="551"/>
                  <a:pt x="68" y="551"/>
                </a:cubicBezTo>
                <a:cubicBezTo>
                  <a:pt x="25" y="551"/>
                  <a:pt x="25" y="551"/>
                  <a:pt x="25" y="551"/>
                </a:cubicBezTo>
                <a:cubicBezTo>
                  <a:pt x="25" y="369"/>
                  <a:pt x="25" y="369"/>
                  <a:pt x="25" y="369"/>
                </a:cubicBezTo>
                <a:cubicBezTo>
                  <a:pt x="27" y="350"/>
                  <a:pt x="27" y="350"/>
                  <a:pt x="27" y="350"/>
                </a:cubicBezTo>
                <a:cubicBezTo>
                  <a:pt x="30" y="342"/>
                  <a:pt x="36" y="336"/>
                  <a:pt x="44" y="333"/>
                </a:cubicBezTo>
                <a:cubicBezTo>
                  <a:pt x="80" y="321"/>
                  <a:pt x="80" y="321"/>
                  <a:pt x="80" y="321"/>
                </a:cubicBezTo>
                <a:cubicBezTo>
                  <a:pt x="81" y="322"/>
                  <a:pt x="81" y="322"/>
                  <a:pt x="81" y="322"/>
                </a:cubicBezTo>
                <a:cubicBezTo>
                  <a:pt x="87" y="328"/>
                  <a:pt x="95" y="331"/>
                  <a:pt x="103" y="331"/>
                </a:cubicBezTo>
                <a:cubicBezTo>
                  <a:pt x="112" y="331"/>
                  <a:pt x="120" y="328"/>
                  <a:pt x="126" y="322"/>
                </a:cubicBezTo>
                <a:cubicBezTo>
                  <a:pt x="127" y="321"/>
                  <a:pt x="127" y="321"/>
                  <a:pt x="127" y="321"/>
                </a:cubicBezTo>
                <a:cubicBezTo>
                  <a:pt x="163" y="333"/>
                  <a:pt x="163" y="333"/>
                  <a:pt x="163" y="333"/>
                </a:cubicBezTo>
                <a:cubicBezTo>
                  <a:pt x="167" y="335"/>
                  <a:pt x="170" y="337"/>
                  <a:pt x="173" y="340"/>
                </a:cubicBezTo>
                <a:lnTo>
                  <a:pt x="144" y="350"/>
                </a:lnTo>
                <a:close/>
                <a:moveTo>
                  <a:pt x="317" y="327"/>
                </a:moveTo>
                <a:cubicBezTo>
                  <a:pt x="311" y="334"/>
                  <a:pt x="311" y="334"/>
                  <a:pt x="311" y="334"/>
                </a:cubicBezTo>
                <a:cubicBezTo>
                  <a:pt x="305" y="340"/>
                  <a:pt x="297" y="344"/>
                  <a:pt x="288" y="344"/>
                </a:cubicBezTo>
                <a:cubicBezTo>
                  <a:pt x="279" y="344"/>
                  <a:pt x="271" y="340"/>
                  <a:pt x="265" y="334"/>
                </a:cubicBezTo>
                <a:cubicBezTo>
                  <a:pt x="259" y="327"/>
                  <a:pt x="259" y="327"/>
                  <a:pt x="259" y="327"/>
                </a:cubicBezTo>
                <a:cubicBezTo>
                  <a:pt x="251" y="320"/>
                  <a:pt x="240" y="317"/>
                  <a:pt x="230" y="320"/>
                </a:cubicBezTo>
                <a:cubicBezTo>
                  <a:pt x="196" y="332"/>
                  <a:pt x="196" y="332"/>
                  <a:pt x="196" y="332"/>
                </a:cubicBezTo>
                <a:cubicBezTo>
                  <a:pt x="190" y="322"/>
                  <a:pt x="181" y="315"/>
                  <a:pt x="170" y="311"/>
                </a:cubicBezTo>
                <a:cubicBezTo>
                  <a:pt x="131" y="298"/>
                  <a:pt x="131" y="298"/>
                  <a:pt x="131" y="298"/>
                </a:cubicBezTo>
                <a:cubicBezTo>
                  <a:pt x="125" y="296"/>
                  <a:pt x="117" y="298"/>
                  <a:pt x="112" y="303"/>
                </a:cubicBezTo>
                <a:cubicBezTo>
                  <a:pt x="109" y="306"/>
                  <a:pt x="109" y="306"/>
                  <a:pt x="109" y="306"/>
                </a:cubicBezTo>
                <a:cubicBezTo>
                  <a:pt x="106" y="309"/>
                  <a:pt x="100" y="309"/>
                  <a:pt x="97" y="306"/>
                </a:cubicBezTo>
                <a:cubicBezTo>
                  <a:pt x="94" y="303"/>
                  <a:pt x="94" y="303"/>
                  <a:pt x="94" y="303"/>
                </a:cubicBezTo>
                <a:cubicBezTo>
                  <a:pt x="89" y="298"/>
                  <a:pt x="82" y="296"/>
                  <a:pt x="75" y="298"/>
                </a:cubicBezTo>
                <a:cubicBezTo>
                  <a:pt x="36" y="311"/>
                  <a:pt x="36" y="311"/>
                  <a:pt x="36" y="311"/>
                </a:cubicBezTo>
                <a:cubicBezTo>
                  <a:pt x="32" y="313"/>
                  <a:pt x="28" y="315"/>
                  <a:pt x="25" y="317"/>
                </a:cubicBezTo>
                <a:cubicBezTo>
                  <a:pt x="25" y="25"/>
                  <a:pt x="25" y="25"/>
                  <a:pt x="25" y="25"/>
                </a:cubicBezTo>
                <a:cubicBezTo>
                  <a:pt x="551" y="25"/>
                  <a:pt x="551" y="25"/>
                  <a:pt x="551" y="25"/>
                </a:cubicBezTo>
                <a:cubicBezTo>
                  <a:pt x="551" y="317"/>
                  <a:pt x="551" y="317"/>
                  <a:pt x="551" y="317"/>
                </a:cubicBezTo>
                <a:cubicBezTo>
                  <a:pt x="548" y="315"/>
                  <a:pt x="544" y="313"/>
                  <a:pt x="540" y="311"/>
                </a:cubicBezTo>
                <a:cubicBezTo>
                  <a:pt x="501" y="298"/>
                  <a:pt x="501" y="298"/>
                  <a:pt x="501" y="298"/>
                </a:cubicBezTo>
                <a:cubicBezTo>
                  <a:pt x="494" y="296"/>
                  <a:pt x="487" y="298"/>
                  <a:pt x="482" y="303"/>
                </a:cubicBezTo>
                <a:cubicBezTo>
                  <a:pt x="479" y="306"/>
                  <a:pt x="479" y="306"/>
                  <a:pt x="479" y="306"/>
                </a:cubicBezTo>
                <a:cubicBezTo>
                  <a:pt x="476" y="309"/>
                  <a:pt x="470" y="309"/>
                  <a:pt x="467" y="306"/>
                </a:cubicBezTo>
                <a:cubicBezTo>
                  <a:pt x="464" y="303"/>
                  <a:pt x="464" y="303"/>
                  <a:pt x="464" y="303"/>
                </a:cubicBezTo>
                <a:cubicBezTo>
                  <a:pt x="459" y="298"/>
                  <a:pt x="451" y="296"/>
                  <a:pt x="445" y="298"/>
                </a:cubicBezTo>
                <a:cubicBezTo>
                  <a:pt x="406" y="311"/>
                  <a:pt x="406" y="311"/>
                  <a:pt x="406" y="311"/>
                </a:cubicBezTo>
                <a:cubicBezTo>
                  <a:pt x="395" y="315"/>
                  <a:pt x="386" y="322"/>
                  <a:pt x="380" y="332"/>
                </a:cubicBezTo>
                <a:cubicBezTo>
                  <a:pt x="346" y="320"/>
                  <a:pt x="346" y="320"/>
                  <a:pt x="346" y="320"/>
                </a:cubicBezTo>
                <a:cubicBezTo>
                  <a:pt x="336" y="317"/>
                  <a:pt x="325" y="320"/>
                  <a:pt x="317" y="327"/>
                </a:cubicBezTo>
                <a:close/>
                <a:moveTo>
                  <a:pt x="508" y="551"/>
                </a:moveTo>
                <a:cubicBezTo>
                  <a:pt x="494" y="415"/>
                  <a:pt x="494" y="415"/>
                  <a:pt x="494" y="415"/>
                </a:cubicBezTo>
                <a:cubicBezTo>
                  <a:pt x="493" y="412"/>
                  <a:pt x="493" y="412"/>
                  <a:pt x="493" y="412"/>
                </a:cubicBezTo>
                <a:cubicBezTo>
                  <a:pt x="484" y="383"/>
                  <a:pt x="461" y="360"/>
                  <a:pt x="432" y="350"/>
                </a:cubicBezTo>
                <a:cubicBezTo>
                  <a:pt x="403" y="340"/>
                  <a:pt x="403" y="340"/>
                  <a:pt x="403" y="340"/>
                </a:cubicBezTo>
                <a:cubicBezTo>
                  <a:pt x="406" y="337"/>
                  <a:pt x="409" y="335"/>
                  <a:pt x="413" y="333"/>
                </a:cubicBezTo>
                <a:cubicBezTo>
                  <a:pt x="449" y="321"/>
                  <a:pt x="449" y="321"/>
                  <a:pt x="449" y="321"/>
                </a:cubicBezTo>
                <a:cubicBezTo>
                  <a:pt x="450" y="322"/>
                  <a:pt x="450" y="322"/>
                  <a:pt x="450" y="322"/>
                </a:cubicBezTo>
                <a:cubicBezTo>
                  <a:pt x="456" y="328"/>
                  <a:pt x="464" y="331"/>
                  <a:pt x="473" y="331"/>
                </a:cubicBezTo>
                <a:cubicBezTo>
                  <a:pt x="481" y="331"/>
                  <a:pt x="489" y="328"/>
                  <a:pt x="495" y="322"/>
                </a:cubicBezTo>
                <a:cubicBezTo>
                  <a:pt x="496" y="321"/>
                  <a:pt x="496" y="321"/>
                  <a:pt x="496" y="321"/>
                </a:cubicBezTo>
                <a:cubicBezTo>
                  <a:pt x="532" y="333"/>
                  <a:pt x="532" y="333"/>
                  <a:pt x="532" y="333"/>
                </a:cubicBezTo>
                <a:cubicBezTo>
                  <a:pt x="540" y="336"/>
                  <a:pt x="546" y="342"/>
                  <a:pt x="549" y="350"/>
                </a:cubicBezTo>
                <a:cubicBezTo>
                  <a:pt x="551" y="369"/>
                  <a:pt x="551" y="369"/>
                  <a:pt x="551" y="369"/>
                </a:cubicBezTo>
                <a:cubicBezTo>
                  <a:pt x="551" y="551"/>
                  <a:pt x="551" y="551"/>
                  <a:pt x="551" y="551"/>
                </a:cubicBezTo>
                <a:lnTo>
                  <a:pt x="508" y="551"/>
                </a:lnTo>
                <a:close/>
                <a:moveTo>
                  <a:pt x="288" y="94"/>
                </a:moveTo>
                <a:cubicBezTo>
                  <a:pt x="245" y="94"/>
                  <a:pt x="210" y="132"/>
                  <a:pt x="210" y="180"/>
                </a:cubicBezTo>
                <a:cubicBezTo>
                  <a:pt x="210" y="226"/>
                  <a:pt x="219" y="259"/>
                  <a:pt x="236" y="278"/>
                </a:cubicBezTo>
                <a:cubicBezTo>
                  <a:pt x="250" y="294"/>
                  <a:pt x="264" y="307"/>
                  <a:pt x="288" y="307"/>
                </a:cubicBezTo>
                <a:cubicBezTo>
                  <a:pt x="312" y="307"/>
                  <a:pt x="326" y="294"/>
                  <a:pt x="340" y="278"/>
                </a:cubicBezTo>
                <a:cubicBezTo>
                  <a:pt x="357" y="259"/>
                  <a:pt x="366" y="226"/>
                  <a:pt x="366" y="180"/>
                </a:cubicBezTo>
                <a:cubicBezTo>
                  <a:pt x="366" y="132"/>
                  <a:pt x="331" y="94"/>
                  <a:pt x="288" y="94"/>
                </a:cubicBezTo>
                <a:close/>
                <a:moveTo>
                  <a:pt x="322" y="262"/>
                </a:moveTo>
                <a:cubicBezTo>
                  <a:pt x="307" y="278"/>
                  <a:pt x="300" y="283"/>
                  <a:pt x="288" y="283"/>
                </a:cubicBezTo>
                <a:cubicBezTo>
                  <a:pt x="276" y="283"/>
                  <a:pt x="269" y="278"/>
                  <a:pt x="254" y="262"/>
                </a:cubicBezTo>
                <a:cubicBezTo>
                  <a:pt x="242" y="248"/>
                  <a:pt x="235" y="218"/>
                  <a:pt x="235" y="180"/>
                </a:cubicBezTo>
                <a:cubicBezTo>
                  <a:pt x="235" y="146"/>
                  <a:pt x="259" y="118"/>
                  <a:pt x="288" y="118"/>
                </a:cubicBezTo>
                <a:cubicBezTo>
                  <a:pt x="317" y="118"/>
                  <a:pt x="341" y="146"/>
                  <a:pt x="341" y="180"/>
                </a:cubicBezTo>
                <a:cubicBezTo>
                  <a:pt x="341" y="218"/>
                  <a:pt x="334" y="248"/>
                  <a:pt x="322" y="262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endParaRPr lang="lv-LV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Placeholder 1">
            <a:extLst>
              <a:ext uri="{FF2B5EF4-FFF2-40B4-BE49-F238E27FC236}">
                <a16:creationId xmlns:a16="http://schemas.microsoft.com/office/drawing/2014/main" id="{D7DBCF2F-DA2B-AB3F-2164-925D7B82FE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89994" y="3127707"/>
            <a:ext cx="10363200" cy="914400"/>
          </a:xfrm>
        </p:spPr>
        <p:txBody>
          <a:bodyPr>
            <a:normAutofit/>
          </a:bodyPr>
          <a:lstStyle/>
          <a:p>
            <a:r>
              <a:rPr lang="lv-LV" altLang="lv-LV" sz="1600" b="1"/>
              <a:t>Paldies par dalību!</a:t>
            </a:r>
          </a:p>
        </p:txBody>
      </p:sp>
      <p:sp>
        <p:nvSpPr>
          <p:cNvPr id="19459" name="Text Placeholder 2">
            <a:extLst>
              <a:ext uri="{FF2B5EF4-FFF2-40B4-BE49-F238E27FC236}">
                <a16:creationId xmlns:a16="http://schemas.microsoft.com/office/drawing/2014/main" id="{04736938-22BA-C775-C4F4-417CA8FE89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defTabSz="703660">
              <a:defRPr/>
            </a:pPr>
            <a:endParaRPr lang="lv-LV" altLang="lv-LV"/>
          </a:p>
        </p:txBody>
      </p:sp>
      <p:pic>
        <p:nvPicPr>
          <p:cNvPr id="5" name="Picture 2" descr="https://pp.kase.gov.lv/dmsf/files/8054/view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686" y="3903996"/>
            <a:ext cx="3311816" cy="1537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A7E"/>
      </a:accent1>
      <a:accent2>
        <a:srgbClr val="BFBFBF"/>
      </a:accent2>
      <a:accent3>
        <a:srgbClr val="990033"/>
      </a:accent3>
      <a:accent4>
        <a:srgbClr val="FF8633"/>
      </a:accent4>
      <a:accent5>
        <a:srgbClr val="3D8739"/>
      </a:accent5>
      <a:accent6>
        <a:srgbClr val="820082"/>
      </a:accent6>
      <a:hlink>
        <a:srgbClr val="FA0000"/>
      </a:hlink>
      <a:folHlink>
        <a:srgbClr val="3798B3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b2c7099-80d2-477b-9949-ba67502b0044" xsi:nil="true"/>
    <lcf76f155ced4ddcb4097134ff3c332f xmlns="4c713bcc-2f87-4262-b97b-c4cd3130fde4">
      <Terms xmlns="http://schemas.microsoft.com/office/infopath/2007/PartnerControls"/>
    </lcf76f155ced4ddcb4097134ff3c332f>
    <SharedWithUsers xmlns="eb2c7099-80d2-477b-9949-ba67502b0044">
      <UserInfo>
        <DisplayName>Gunta Medne</DisplayName>
        <AccountId>50</AccountId>
        <AccountType/>
      </UserInfo>
      <UserInfo>
        <DisplayName>Inese Stjade</DisplayName>
        <AccountId>52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059BC1552DD248BEA47F18376A8B10" ma:contentTypeVersion="11" ma:contentTypeDescription="Create a new document." ma:contentTypeScope="" ma:versionID="ceacc4374c301a489c4ae87b43644ace">
  <xsd:schema xmlns:xsd="http://www.w3.org/2001/XMLSchema" xmlns:xs="http://www.w3.org/2001/XMLSchema" xmlns:p="http://schemas.microsoft.com/office/2006/metadata/properties" xmlns:ns2="4c713bcc-2f87-4262-b97b-c4cd3130fde4" xmlns:ns3="eb2c7099-80d2-477b-9949-ba67502b0044" targetNamespace="http://schemas.microsoft.com/office/2006/metadata/properties" ma:root="true" ma:fieldsID="e8365e249169d5c0d7465c1daf6f04eb" ns2:_="" ns3:_="">
    <xsd:import namespace="4c713bcc-2f87-4262-b97b-c4cd3130fde4"/>
    <xsd:import namespace="eb2c7099-80d2-477b-9949-ba67502b00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713bcc-2f87-4262-b97b-c4cd3130fd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4e43cfc2-2e43-49f2-b9e2-ff77238c73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2c7099-80d2-477b-9949-ba67502b004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5c50b7e-5617-4732-8921-3954922da636}" ma:internalName="TaxCatchAll" ma:showField="CatchAllData" ma:web="eb2c7099-80d2-477b-9949-ba67502b00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798552-21C7-4A53-8EE0-0FB63602AB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70186C-A21D-4C59-A8CD-350214BB9016}">
  <ds:schemaRefs>
    <ds:schemaRef ds:uri="http://purl.org/dc/elements/1.1/"/>
    <ds:schemaRef ds:uri="http://schemas.microsoft.com/office/2006/metadata/properties"/>
    <ds:schemaRef ds:uri="http://purl.org/dc/terms/"/>
    <ds:schemaRef ds:uri="eb2c7099-80d2-477b-9949-ba67502b0044"/>
    <ds:schemaRef ds:uri="http://schemas.microsoft.com/office/2006/documentManagement/types"/>
    <ds:schemaRef ds:uri="4c713bcc-2f87-4262-b97b-c4cd3130fde4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AF629FE-4520-4652-9D97-AA9231553D5F}">
  <ds:schemaRefs>
    <ds:schemaRef ds:uri="4c713bcc-2f87-4262-b97b-c4cd3130fde4"/>
    <ds:schemaRef ds:uri="eb2c7099-80d2-477b-9949-ba67502b004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4753</TotalTime>
  <Words>673</Words>
  <Application>Microsoft Office PowerPoint</Application>
  <PresentationFormat>Widescreen</PresentationFormat>
  <Paragraphs>148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Courier New</vt:lpstr>
      <vt:lpstr>Georgia</vt:lpstr>
      <vt:lpstr>Times New Roman</vt:lpstr>
      <vt:lpstr>Verdana</vt:lpstr>
      <vt:lpstr>Webdings</vt:lpstr>
      <vt:lpstr>89_Prezentacija_templateLV</vt:lpstr>
      <vt:lpstr>Valsts pārvaldes vienotā pakalpojumu centra izveide:  atbalsta funkciju centralizācijas un Atveseļošanas un noturības mehānisma plāna projekta īstenošana</vt:lpstr>
      <vt:lpstr>Dienas kārtība</vt:lpstr>
      <vt:lpstr>Atbalsta funkciju centralizācija un ANM projekts</vt:lpstr>
      <vt:lpstr>Grāmatvedības organizācijas maiņa</vt:lpstr>
      <vt:lpstr>Pakalpojumi, ko nodrošinās Valsts kase (VPC)</vt:lpstr>
      <vt:lpstr>Piemērs - FM un Valsts kases grāmatvedības uzskaites pakalpojumam</vt:lpstr>
      <vt:lpstr>Aktivitāšu laika grafiks</vt:lpstr>
      <vt:lpstr>Komunikācija ANMP projekta ietvaros </vt:lpstr>
      <vt:lpstr>PowerPoint Presentation</vt:lpstr>
      <vt:lpstr>Atbalsta funkciju centralizācijas modelis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Ieva Romanovska</cp:lastModifiedBy>
  <cp:revision>7</cp:revision>
  <dcterms:created xsi:type="dcterms:W3CDTF">2014-11-20T14:46:47Z</dcterms:created>
  <dcterms:modified xsi:type="dcterms:W3CDTF">2023-11-06T13:05:22Z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  <property fmtid="{D5CDD505-2E9C-101B-9397-08002B2CF9AE}" pid="4" name="ContentTypeId">
    <vt:lpwstr>0x0101002D059BC1552DD248BEA47F18376A8B10</vt:lpwstr>
  </property>
  <property fmtid="{D5CDD505-2E9C-101B-9397-08002B2CF9AE}" pid="5" name="TaxCatchAll">
    <vt:lpwstr/>
  </property>
  <property fmtid="{D5CDD505-2E9C-101B-9397-08002B2CF9AE}" pid="6" name="lcf76f155ced4ddcb4097134ff3c332f">
    <vt:lpwstr/>
  </property>
  <property fmtid="{D5CDD505-2E9C-101B-9397-08002B2CF9AE}" pid="7" name="MediaServiceImageTags">
    <vt:lpwstr/>
  </property>
</Properties>
</file>