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735763" cy="9866313"/>
  <p:embeddedFontLst>
    <p:embeddedFont>
      <p:font typeface="Roboto Medium" panose="020B0604020202020204" charset="0"/>
      <p:regular r:id="rId44"/>
      <p:bold r:id="rId45"/>
      <p:italic r:id="rId46"/>
      <p:boldItalic r:id="rId47"/>
    </p:embeddedFont>
    <p:embeddedFont>
      <p:font typeface="Calibri" panose="020F0502020204030204" pitchFamily="34" charset="0"/>
      <p:regular r:id="rId48"/>
      <p:bold r:id="rId49"/>
      <p:italic r:id="rId50"/>
      <p:boldItalic r:id="rId51"/>
    </p:embeddedFont>
    <p:embeddedFont>
      <p:font typeface="Helvetica Neue" panose="020B0604020202020204" charset="0"/>
      <p:regular r:id="rId52"/>
      <p:bold r:id="rId53"/>
      <p:italic r:id="rId54"/>
      <p:boldItalic r:id="rId55"/>
    </p:embeddedFont>
    <p:embeddedFont>
      <p:font typeface="Verdana" panose="020B0604030504040204" pitchFamily="34" charset="0"/>
      <p:regular r:id="rId56"/>
      <p:bold r:id="rId57"/>
      <p:italic r:id="rId58"/>
      <p:boldItalic r:id="rId59"/>
    </p:embeddedFont>
    <p:embeddedFont>
      <p:font typeface="Roboto" panose="020B0604020202020204" charset="0"/>
      <p:regular r:id="rId60"/>
      <p:bold r:id="rId61"/>
      <p:italic r:id="rId62"/>
      <p:boldItalic r:id="rId63"/>
    </p:embeddedFont>
    <p:embeddedFont>
      <p:font typeface="Trebuchet MS" panose="020B060302020202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7933F3-C7FF-4F81-A235-4E83ADB773B1}">
  <a:tblStyle styleId="{697933F3-C7FF-4F81-A235-4E83ADB773B1}" styleName="Table_0">
    <a:wholeTbl>
      <a:tcTxStyle b="off" i="off">
        <a:font>
          <a:latin typeface="Times New Roman"/>
          <a:ea typeface="Times New Roman"/>
          <a:cs typeface="Times New Roman"/>
        </a:font>
        <a:schemeClr val="dk1"/>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2"/>
              </a:solidFill>
              <a:prstDash val="solid"/>
              <a:round/>
              <a:headEnd type="none" w="sm" len="sm"/>
              <a:tailEnd type="none" w="sm" len="sm"/>
            </a:ln>
          </a:top>
          <a:bottom>
            <a:ln w="9525" cap="flat" cmpd="sng">
              <a:solidFill>
                <a:schemeClr val="accent2"/>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1V>
    <a:band2V>
      <a:tcTxStyle/>
      <a:tcStyle>
        <a:tcBdr>
          <a:left>
            <a:ln w="9525" cap="flat" cmpd="sng">
              <a:solidFill>
                <a:schemeClr val="accent2"/>
              </a:solidFill>
              <a:prstDash val="solid"/>
              <a:round/>
              <a:headEnd type="none" w="sm" len="sm"/>
              <a:tailEnd type="none" w="sm" len="sm"/>
            </a:ln>
          </a:left>
          <a:right>
            <a:ln w="9525" cap="flat" cmpd="sng">
              <a:solidFill>
                <a:schemeClr val="accent2"/>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fill>
          <a:solidFill>
            <a:schemeClr val="accent2"/>
          </a:solidFill>
        </a:fill>
      </a:tcStyle>
    </a:firstRow>
    <a:neCell>
      <a:tcTxStyle/>
      <a:tcStyle>
        <a:tcBdr/>
      </a:tcStyle>
    </a:neCell>
    <a:nwCell>
      <a:tcTxStyle/>
      <a:tcStyle>
        <a:tcBdr/>
      </a:tcStyle>
    </a:nwCell>
  </a:tblStyle>
  <a:tblStyle styleId="{68132ADD-A2CF-4AE2-B529-8870752CEFEA}" styleName="Table_1">
    <a:wholeTbl>
      <a:tcTxStyle b="off" i="off">
        <a:font>
          <a:latin typeface="Times New Roman"/>
          <a:ea typeface="Times New Roman"/>
          <a:cs typeface="Times New Roman"/>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4F4F4"/>
          </a:solidFill>
        </a:fill>
      </a:tcStyle>
    </a:band1H>
    <a:band2H>
      <a:tcTxStyle/>
      <a:tcStyle>
        <a:tcBdr/>
      </a:tcStyle>
    </a:band2H>
    <a:band1V>
      <a:tcTxStyle/>
      <a:tcStyle>
        <a:tcBdr/>
        <a:fill>
          <a:solidFill>
            <a:srgbClr val="F4F4F4"/>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1974"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8832" cy="493316"/>
          </a:xfrm>
          <a:prstGeom prst="rect">
            <a:avLst/>
          </a:prstGeom>
          <a:noFill/>
          <a:ln>
            <a:noFill/>
          </a:ln>
        </p:spPr>
        <p:txBody>
          <a:bodyPr spcFirstLastPara="1" wrap="square" lIns="91500" tIns="45750" rIns="91500" bIns="4575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15374" y="0"/>
            <a:ext cx="2918832" cy="493316"/>
          </a:xfrm>
          <a:prstGeom prst="rect">
            <a:avLst/>
          </a:prstGeom>
          <a:noFill/>
          <a:ln>
            <a:noFill/>
          </a:ln>
        </p:spPr>
        <p:txBody>
          <a:bodyPr spcFirstLastPara="1" wrap="square" lIns="91500" tIns="45750" rIns="91500" bIns="4575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1285"/>
            <a:ext cx="2918832" cy="493316"/>
          </a:xfrm>
          <a:prstGeom prst="rect">
            <a:avLst/>
          </a:prstGeom>
          <a:noFill/>
          <a:ln>
            <a:noFill/>
          </a:ln>
        </p:spPr>
        <p:txBody>
          <a:bodyPr spcFirstLastPara="1" wrap="square" lIns="91500" tIns="45750" rIns="91500" bIns="4575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0: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228600" lvl="0" indent="-152400" algn="l" rtl="0">
              <a:spcBef>
                <a:spcPts val="0"/>
              </a:spcBef>
              <a:spcAft>
                <a:spcPts val="0"/>
              </a:spcAft>
              <a:buClr>
                <a:schemeClr val="dk1"/>
              </a:buClr>
              <a:buSzPts val="1200"/>
              <a:buFont typeface="Calibri"/>
              <a:buNone/>
            </a:pPr>
            <a:endParaRPr/>
          </a:p>
        </p:txBody>
      </p:sp>
      <p:sp>
        <p:nvSpPr>
          <p:cNvPr id="233" name="Google Shape;233;p10: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1: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1: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314" name="Google Shape;314;p11: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673577" y="4686503"/>
            <a:ext cx="5388610" cy="4439841"/>
          </a:xfrm>
          <a:prstGeom prst="rect">
            <a:avLst/>
          </a:prstGeom>
        </p:spPr>
        <p:txBody>
          <a:bodyPr spcFirstLastPara="1" wrap="square" lIns="91500" tIns="45750" rIns="91500" bIns="45750" anchor="t" anchorCtr="0">
            <a:noAutofit/>
          </a:bodyPr>
          <a:lstStyle/>
          <a:p>
            <a:pPr marL="0" lvl="0" indent="0" algn="l" rtl="0">
              <a:spcBef>
                <a:spcPts val="360"/>
              </a:spcBef>
              <a:spcAft>
                <a:spcPts val="0"/>
              </a:spcAft>
              <a:buNone/>
            </a:pPr>
            <a:endParaRPr/>
          </a:p>
        </p:txBody>
      </p:sp>
      <p:sp>
        <p:nvSpPr>
          <p:cNvPr id="325" name="Google Shape;325;p12: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3: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3: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400" name="Google Shape;400;p13: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4: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4: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421" name="Google Shape;421;p14: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5: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15: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452" name="Google Shape;452;p15: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6: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16: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476" name="Google Shape;476;p16: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7: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7: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484" name="Google Shape;484;p17: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8: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18: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529" name="Google Shape;529;p18: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9: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p19: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572" name="Google Shape;572;p19: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87" name="Google Shape;87;p2: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0: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20: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615" name="Google Shape;615;p20: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1: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21: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658" name="Google Shape;658;p21: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2: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22: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667" name="Google Shape;667;p22: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33a286571a_1_260: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33a286571a_1_260:notes"/>
          <p:cNvSpPr txBox="1">
            <a:spLocks noGrp="1"/>
          </p:cNvSpPr>
          <p:nvPr>
            <p:ph type="body" idx="1"/>
          </p:nvPr>
        </p:nvSpPr>
        <p:spPr>
          <a:xfrm>
            <a:off x="673577" y="4686503"/>
            <a:ext cx="5388600" cy="4439700"/>
          </a:xfrm>
          <a:prstGeom prst="rect">
            <a:avLst/>
          </a:prstGeom>
        </p:spPr>
        <p:txBody>
          <a:bodyPr spcFirstLastPara="1" wrap="square" lIns="91500" tIns="45750" rIns="91500" bIns="45750" anchor="t" anchorCtr="0">
            <a:noAutofit/>
          </a:bodyPr>
          <a:lstStyle/>
          <a:p>
            <a:pPr marL="0" lvl="0" indent="0" algn="l" rtl="0">
              <a:spcBef>
                <a:spcPts val="360"/>
              </a:spcBef>
              <a:spcAft>
                <a:spcPts val="0"/>
              </a:spcAft>
              <a:buNone/>
            </a:pPr>
            <a:endParaRPr/>
          </a:p>
        </p:txBody>
      </p:sp>
      <p:sp>
        <p:nvSpPr>
          <p:cNvPr id="676" name="Google Shape;676;g33a286571a_1_260:notes"/>
          <p:cNvSpPr txBox="1">
            <a:spLocks noGrp="1"/>
          </p:cNvSpPr>
          <p:nvPr>
            <p:ph type="sldNum" idx="12"/>
          </p:nvPr>
        </p:nvSpPr>
        <p:spPr>
          <a:xfrm>
            <a:off x="3815374" y="9371285"/>
            <a:ext cx="2918700" cy="493200"/>
          </a:xfrm>
          <a:prstGeom prst="rect">
            <a:avLst/>
          </a:prstGeom>
        </p:spPr>
        <p:txBody>
          <a:bodyPr spcFirstLastPara="1" wrap="square" lIns="91500" tIns="45750" rIns="91500" bIns="45750" anchor="b" anchorCtr="0">
            <a:noAutofit/>
          </a:bodyPr>
          <a:lstStyle/>
          <a:p>
            <a:pPr marL="0" lvl="0" indent="0" algn="r" rtl="0">
              <a:spcBef>
                <a:spcPts val="0"/>
              </a:spcBef>
              <a:spcAft>
                <a:spcPts val="0"/>
              </a:spcAft>
              <a:buClr>
                <a:srgbClr val="000000"/>
              </a:buClr>
              <a:buFont typeface="Arial"/>
              <a:buNone/>
            </a:pPr>
            <a:fld id="{00000000-1234-1234-1234-123412341234}" type="slidenum">
              <a:rPr lang="lv-LV"/>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23: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23: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701" name="Google Shape;701;p23: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24: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24: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712" name="Google Shape;712;p24: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25:notes"/>
          <p:cNvSpPr txBox="1">
            <a:spLocks noGrp="1"/>
          </p:cNvSpPr>
          <p:nvPr>
            <p:ph type="body" idx="1"/>
          </p:nvPr>
        </p:nvSpPr>
        <p:spPr>
          <a:xfrm>
            <a:off x="673577" y="4686503"/>
            <a:ext cx="5388610" cy="4439841"/>
          </a:xfrm>
          <a:prstGeom prst="rect">
            <a:avLst/>
          </a:prstGeom>
        </p:spPr>
        <p:txBody>
          <a:bodyPr spcFirstLastPara="1" wrap="square" lIns="91500" tIns="45750" rIns="91500" bIns="45750" anchor="t" anchorCtr="0">
            <a:noAutofit/>
          </a:bodyPr>
          <a:lstStyle/>
          <a:p>
            <a:pPr marL="0" lvl="0" indent="0" algn="l" rtl="0">
              <a:spcBef>
                <a:spcPts val="360"/>
              </a:spcBef>
              <a:spcAft>
                <a:spcPts val="0"/>
              </a:spcAft>
              <a:buNone/>
            </a:pPr>
            <a:endParaRPr/>
          </a:p>
        </p:txBody>
      </p:sp>
      <p:sp>
        <p:nvSpPr>
          <p:cNvPr id="725" name="Google Shape;725;p25: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26: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26: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733" name="Google Shape;733;p26: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27: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27: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775" name="Google Shape;775;p27: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28: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28: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790" name="Google Shape;790;p28: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133" name="Google Shape;133;p3: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29: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29: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874" name="Google Shape;874;p29: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30: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30: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Times New Roman"/>
              <a:ea typeface="Times New Roman"/>
              <a:cs typeface="Times New Roman"/>
              <a:sym typeface="Times New Roman"/>
            </a:endParaRPr>
          </a:p>
        </p:txBody>
      </p:sp>
      <p:sp>
        <p:nvSpPr>
          <p:cNvPr id="938" name="Google Shape;938;p30: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31: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31: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1" indent="0" algn="l" rtl="0">
              <a:lnSpc>
                <a:spcPct val="90000"/>
              </a:lnSpc>
              <a:spcBef>
                <a:spcPts val="0"/>
              </a:spcBef>
              <a:spcAft>
                <a:spcPts val="0"/>
              </a:spcAft>
              <a:buNone/>
            </a:pPr>
            <a:endParaRPr sz="1200" b="0">
              <a:solidFill>
                <a:schemeClr val="accent1"/>
              </a:solidFill>
              <a:latin typeface="Times New Roman"/>
              <a:ea typeface="Times New Roman"/>
              <a:cs typeface="Times New Roman"/>
              <a:sym typeface="Times New Roman"/>
            </a:endParaRPr>
          </a:p>
        </p:txBody>
      </p:sp>
      <p:sp>
        <p:nvSpPr>
          <p:cNvPr id="974" name="Google Shape;974;p31: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32: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32: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999" name="Google Shape;999;p32: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33: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33: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1023" name="Google Shape;1023;p33: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34: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3" name="Google Shape;1083;p34: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p:txBody>
      </p:sp>
      <p:sp>
        <p:nvSpPr>
          <p:cNvPr id="1084" name="Google Shape;1084;p34: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p35: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9" name="Google Shape;1109;p35: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solidFill>
                <a:srgbClr val="FF0000"/>
              </a:solidFill>
            </a:endParaRPr>
          </a:p>
        </p:txBody>
      </p:sp>
      <p:sp>
        <p:nvSpPr>
          <p:cNvPr id="1110" name="Google Shape;1110;p35: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36: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36: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1163" name="Google Shape;1163;p36: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37: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p37: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195" name="Google Shape;1195;p37: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38: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0" name="Google Shape;1220;p38: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1221" name="Google Shape;1221;p38: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148" name="Google Shape;148;p4: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39: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6" name="Google Shape;1236;p39: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1237" name="Google Shape;1237;p39: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40: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8" name="Google Shape;1288;p40: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1289" name="Google Shape;1289;p40: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5: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168" name="Google Shape;168;p5: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6: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177" name="Google Shape;177;p6: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7: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468313" lvl="1" indent="0" algn="l" rtl="0">
              <a:spcBef>
                <a:spcPts val="0"/>
              </a:spcBef>
              <a:spcAft>
                <a:spcPts val="0"/>
              </a:spcAft>
              <a:buNone/>
            </a:pPr>
            <a:endParaRPr/>
          </a:p>
        </p:txBody>
      </p:sp>
      <p:sp>
        <p:nvSpPr>
          <p:cNvPr id="186" name="Google Shape;186;p7: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p>
        </p:txBody>
      </p:sp>
      <p:sp>
        <p:nvSpPr>
          <p:cNvPr id="207" name="Google Shape;207;p8: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a:spLocks noGrp="1" noRot="1" noChangeAspect="1"/>
          </p:cNvSpPr>
          <p:nvPr>
            <p:ph type="sldImg" idx="2"/>
          </p:nvPr>
        </p:nvSpPr>
        <p:spPr>
          <a:xfrm>
            <a:off x="900113" y="739775"/>
            <a:ext cx="4935537"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9:notes"/>
          <p:cNvSpPr txBox="1">
            <a:spLocks noGrp="1"/>
          </p:cNvSpPr>
          <p:nvPr>
            <p:ph type="body" idx="1"/>
          </p:nvPr>
        </p:nvSpPr>
        <p:spPr>
          <a:xfrm>
            <a:off x="673577" y="4686503"/>
            <a:ext cx="5388610" cy="4439841"/>
          </a:xfrm>
          <a:prstGeom prst="rect">
            <a:avLst/>
          </a:prstGeom>
          <a:noFill/>
          <a:ln>
            <a:noFill/>
          </a:ln>
        </p:spPr>
        <p:txBody>
          <a:bodyPr spcFirstLastPara="1" wrap="square" lIns="91500" tIns="45750" rIns="91500" bIns="4575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21" name="Google Shape;221;p9:notes"/>
          <p:cNvSpPr txBox="1">
            <a:spLocks noGrp="1"/>
          </p:cNvSpPr>
          <p:nvPr>
            <p:ph type="sldNum" idx="12"/>
          </p:nvPr>
        </p:nvSpPr>
        <p:spPr>
          <a:xfrm>
            <a:off x="3815374" y="9371285"/>
            <a:ext cx="2918832" cy="493316"/>
          </a:xfrm>
          <a:prstGeom prst="rect">
            <a:avLst/>
          </a:prstGeom>
          <a:noFill/>
          <a:ln>
            <a:noFill/>
          </a:ln>
        </p:spPr>
        <p:txBody>
          <a:bodyPr spcFirstLastPara="1" wrap="square" lIns="91500" tIns="45750" rIns="91500" bIns="45750" anchor="b" anchorCtr="0">
            <a:noAutofit/>
          </a:bodyPr>
          <a:lstStyle/>
          <a:p>
            <a:pPr marL="0" lvl="0" indent="0" algn="r" rtl="0">
              <a:spcBef>
                <a:spcPts val="0"/>
              </a:spcBef>
              <a:spcAft>
                <a:spcPts val="0"/>
              </a:spcAft>
              <a:buNone/>
            </a:pPr>
            <a:fld id="{00000000-1234-1234-1234-123412341234}" type="slidenum">
              <a:rPr lang="lv-LV"/>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2682875" y="0"/>
            <a:ext cx="3778250" cy="4165600"/>
          </a:xfrm>
          <a:prstGeom prst="rect">
            <a:avLst/>
          </a:prstGeom>
          <a:noFill/>
          <a:ln>
            <a:noFill/>
          </a:ln>
        </p:spPr>
      </p:pic>
      <p:pic>
        <p:nvPicPr>
          <p:cNvPr id="16" name="Google Shape;16;p2"/>
          <p:cNvPicPr preferRelativeResize="0"/>
          <p:nvPr/>
        </p:nvPicPr>
        <p:blipFill rotWithShape="1">
          <a:blip r:embed="rId3">
            <a:alphaModFix/>
          </a:blip>
          <a:srcRect/>
          <a:stretch/>
        </p:blipFill>
        <p:spPr>
          <a:xfrm>
            <a:off x="0" y="6621463"/>
            <a:ext cx="9144000" cy="246062"/>
          </a:xfrm>
          <a:prstGeom prst="rect">
            <a:avLst/>
          </a:prstGeom>
          <a:noFill/>
          <a:ln>
            <a:noFill/>
          </a:ln>
        </p:spPr>
      </p:pic>
      <p:sp>
        <p:nvSpPr>
          <p:cNvPr id="17" name="Google Shape;17;p2"/>
          <p:cNvSpPr txBox="1"/>
          <p:nvPr/>
        </p:nvSpPr>
        <p:spPr>
          <a:xfrm>
            <a:off x="685800" y="4724400"/>
            <a:ext cx="7772400" cy="1036638"/>
          </a:xfrm>
          <a:prstGeom prst="rect">
            <a:avLst/>
          </a:prstGeom>
          <a:noFill/>
          <a:ln>
            <a:noFill/>
          </a:ln>
        </p:spPr>
        <p:txBody>
          <a:bodyPr spcFirstLastPara="1" wrap="square" lIns="93950" tIns="46975" rIns="93950" bIns="46975" anchor="t" anchorCtr="0">
            <a:noAutofit/>
          </a:bodyPr>
          <a:lstStyle/>
          <a:p>
            <a:pPr marL="0" marR="0" lvl="0" indent="0" algn="ctr" rtl="0">
              <a:spcBef>
                <a:spcPts val="0"/>
              </a:spcBef>
              <a:spcAft>
                <a:spcPts val="0"/>
              </a:spcAft>
              <a:buClr>
                <a:schemeClr val="dk1"/>
              </a:buClr>
              <a:buSzPts val="1400"/>
              <a:buFont typeface="Times New Roman"/>
              <a:buNone/>
            </a:pPr>
            <a:endParaRPr sz="1400" b="0" i="0" u="none" strike="noStrike" cap="none">
              <a:solidFill>
                <a:schemeClr val="dk1"/>
              </a:solidFill>
              <a:latin typeface="Verdana"/>
              <a:ea typeface="Verdana"/>
              <a:cs typeface="Verdana"/>
              <a:sym typeface="Verdana"/>
            </a:endParaRPr>
          </a:p>
        </p:txBody>
      </p:sp>
      <p:sp>
        <p:nvSpPr>
          <p:cNvPr id="18" name="Google Shape;18;p2"/>
          <p:cNvSpPr txBox="1">
            <a:spLocks noGrp="1"/>
          </p:cNvSpPr>
          <p:nvPr>
            <p:ph type="title"/>
          </p:nvPr>
        </p:nvSpPr>
        <p:spPr>
          <a:xfrm>
            <a:off x="685800" y="3505200"/>
            <a:ext cx="7772400" cy="960442"/>
          </a:xfrm>
          <a:prstGeom prst="rect">
            <a:avLst/>
          </a:prstGeom>
          <a:noFill/>
          <a:ln>
            <a:noFill/>
          </a:ln>
        </p:spPr>
        <p:txBody>
          <a:bodyPr spcFirstLastPara="1" wrap="square" lIns="93950" tIns="46975" rIns="93950" bIns="46975" anchor="t" anchorCtr="0"/>
          <a:lstStyle>
            <a:lvl1pPr lvl="0" algn="ctr">
              <a:spcBef>
                <a:spcPts val="0"/>
              </a:spcBef>
              <a:spcAft>
                <a:spcPts val="0"/>
              </a:spcAft>
              <a:buSzPts val="1400"/>
              <a:buNone/>
              <a:defRPr sz="32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2"/>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8"/>
        <p:cNvGrpSpPr/>
        <p:nvPr/>
      </p:nvGrpSpPr>
      <p:grpSpPr>
        <a:xfrm>
          <a:off x="0" y="0"/>
          <a:ext cx="0" cy="0"/>
          <a:chOff x="0" y="0"/>
          <a:chExt cx="0" cy="0"/>
        </a:xfrm>
      </p:grpSpPr>
      <p:pic>
        <p:nvPicPr>
          <p:cNvPr id="69" name="Google Shape;69;p11"/>
          <p:cNvPicPr preferRelativeResize="0"/>
          <p:nvPr/>
        </p:nvPicPr>
        <p:blipFill rotWithShape="1">
          <a:blip r:embed="rId2">
            <a:alphaModFix/>
          </a:blip>
          <a:srcRect/>
          <a:stretch/>
        </p:blipFill>
        <p:spPr>
          <a:xfrm>
            <a:off x="296863" y="0"/>
            <a:ext cx="1760537" cy="1957388"/>
          </a:xfrm>
          <a:prstGeom prst="rect">
            <a:avLst/>
          </a:prstGeom>
          <a:noFill/>
          <a:ln>
            <a:noFill/>
          </a:ln>
        </p:spPr>
      </p:pic>
      <p:sp>
        <p:nvSpPr>
          <p:cNvPr id="70" name="Google Shape;70;p11"/>
          <p:cNvSpPr txBox="1">
            <a:spLocks noGrp="1"/>
          </p:cNvSpPr>
          <p:nvPr>
            <p:ph type="title"/>
          </p:nvPr>
        </p:nvSpPr>
        <p:spPr>
          <a:xfrm>
            <a:off x="2590800" y="272975"/>
            <a:ext cx="2751026" cy="1162051"/>
          </a:xfrm>
          <a:prstGeom prst="rect">
            <a:avLst/>
          </a:prstGeom>
          <a:noFill/>
          <a:ln>
            <a:noFill/>
          </a:ln>
        </p:spPr>
        <p:txBody>
          <a:bodyPr spcFirstLastPara="1" wrap="square" lIns="93950" tIns="46975" rIns="93950" bIns="46975" anchor="t" anchorCtr="0"/>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11"/>
          <p:cNvSpPr txBox="1">
            <a:spLocks noGrp="1"/>
          </p:cNvSpPr>
          <p:nvPr>
            <p:ph type="body" idx="1"/>
          </p:nvPr>
        </p:nvSpPr>
        <p:spPr>
          <a:xfrm>
            <a:off x="5569527" y="273054"/>
            <a:ext cx="3269672" cy="5853128"/>
          </a:xfrm>
          <a:prstGeom prst="rect">
            <a:avLst/>
          </a:prstGeom>
          <a:noFill/>
          <a:ln>
            <a:noFill/>
          </a:ln>
        </p:spPr>
        <p:txBody>
          <a:bodyPr spcFirstLastPara="1" wrap="square" lIns="93950" tIns="46975" rIns="93950" bIns="46975" anchor="t" anchorCtr="0"/>
          <a:lstStyle>
            <a:lvl1pPr marL="457200" lvl="0" indent="-355600" algn="l">
              <a:spcBef>
                <a:spcPts val="400"/>
              </a:spcBef>
              <a:spcAft>
                <a:spcPts val="0"/>
              </a:spcAft>
              <a:buClr>
                <a:schemeClr val="dk1"/>
              </a:buClr>
              <a:buSzPts val="2000"/>
              <a:buChar char="•"/>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Verdana"/>
                <a:ea typeface="Verdana"/>
                <a:cs typeface="Verdana"/>
                <a:sym typeface="Verdana"/>
              </a:defRPr>
            </a:lvl2pPr>
            <a:lvl3pPr marL="1371600" lvl="2" indent="-355600" algn="l">
              <a:spcBef>
                <a:spcPts val="400"/>
              </a:spcBef>
              <a:spcAft>
                <a:spcPts val="0"/>
              </a:spcAft>
              <a:buClr>
                <a:schemeClr val="dk1"/>
              </a:buClr>
              <a:buSzPts val="2000"/>
              <a:buChar char="•"/>
              <a:defRPr sz="2000">
                <a:latin typeface="Verdana"/>
                <a:ea typeface="Verdana"/>
                <a:cs typeface="Verdana"/>
                <a:sym typeface="Verdana"/>
              </a:defRPr>
            </a:lvl3pPr>
            <a:lvl4pPr marL="1828800" lvl="3" indent="-355600" algn="l">
              <a:spcBef>
                <a:spcPts val="400"/>
              </a:spcBef>
              <a:spcAft>
                <a:spcPts val="0"/>
              </a:spcAft>
              <a:buClr>
                <a:schemeClr val="dk1"/>
              </a:buClr>
              <a:buSzPts val="2000"/>
              <a:buChar char="–"/>
              <a:defRPr sz="2000">
                <a:latin typeface="Verdana"/>
                <a:ea typeface="Verdana"/>
                <a:cs typeface="Verdana"/>
                <a:sym typeface="Verdana"/>
              </a:defRPr>
            </a:lvl4pPr>
            <a:lvl5pPr marL="2286000" lvl="4" indent="-355600" algn="l">
              <a:spcBef>
                <a:spcPts val="400"/>
              </a:spcBef>
              <a:spcAft>
                <a:spcPts val="0"/>
              </a:spcAft>
              <a:buClr>
                <a:schemeClr val="dk1"/>
              </a:buClr>
              <a:buSzPts val="2000"/>
              <a:buChar char="»"/>
              <a:defRPr sz="2000">
                <a:latin typeface="Verdana"/>
                <a:ea typeface="Verdana"/>
                <a:cs typeface="Verdana"/>
                <a:sym typeface="Verdana"/>
              </a:defRPr>
            </a:lvl5pPr>
            <a:lvl6pPr marL="2743200" lvl="5" indent="-349250" algn="l">
              <a:spcBef>
                <a:spcPts val="38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72" name="Google Shape;72;p11"/>
          <p:cNvSpPr txBox="1">
            <a:spLocks noGrp="1"/>
          </p:cNvSpPr>
          <p:nvPr>
            <p:ph type="body" idx="2"/>
          </p:nvPr>
        </p:nvSpPr>
        <p:spPr>
          <a:xfrm>
            <a:off x="2590800" y="1435119"/>
            <a:ext cx="2751026" cy="4691063"/>
          </a:xfrm>
          <a:prstGeom prst="rect">
            <a:avLst/>
          </a:prstGeom>
          <a:noFill/>
          <a:ln>
            <a:noFill/>
          </a:ln>
        </p:spPr>
        <p:txBody>
          <a:bodyPr spcFirstLastPara="1" wrap="square" lIns="93950" tIns="46975" rIns="93950" bIns="46975" anchor="t" anchorCtr="0"/>
          <a:lstStyle>
            <a:lvl1pPr marL="457200" lvl="0" indent="-228600" algn="l">
              <a:spcBef>
                <a:spcPts val="400"/>
              </a:spcBef>
              <a:spcAft>
                <a:spcPts val="0"/>
              </a:spcAft>
              <a:buClr>
                <a:schemeClr val="dk1"/>
              </a:buClr>
              <a:buSzPts val="2000"/>
              <a:buNone/>
              <a:defRPr sz="2000">
                <a:latin typeface="Verdana"/>
                <a:ea typeface="Verdana"/>
                <a:cs typeface="Verdana"/>
                <a:sym typeface="Verdana"/>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3" name="Google Shape;73;p11"/>
          <p:cNvSpPr txBox="1">
            <a:spLocks noGrp="1"/>
          </p:cNvSpPr>
          <p:nvPr>
            <p:ph type="body" idx="3"/>
          </p:nvPr>
        </p:nvSpPr>
        <p:spPr>
          <a:xfrm>
            <a:off x="2590800" y="6324600"/>
            <a:ext cx="1981200" cy="304800"/>
          </a:xfrm>
          <a:prstGeom prst="rect">
            <a:avLst/>
          </a:prstGeom>
          <a:noFill/>
          <a:ln>
            <a:noFill/>
          </a:ln>
        </p:spPr>
        <p:txBody>
          <a:bodyPr spcFirstLastPara="1" wrap="square" lIns="93950" tIns="46975" rIns="93950" bIns="46975" anchor="t" anchorCtr="0"/>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1"/>
          <p:cNvSpPr txBox="1">
            <a:spLocks noGrp="1"/>
          </p:cNvSpPr>
          <p:nvPr>
            <p:ph type="body" idx="4"/>
          </p:nvPr>
        </p:nvSpPr>
        <p:spPr>
          <a:xfrm>
            <a:off x="4876800" y="6324600"/>
            <a:ext cx="3657600" cy="304800"/>
          </a:xfrm>
          <a:prstGeom prst="rect">
            <a:avLst/>
          </a:prstGeom>
          <a:noFill/>
          <a:ln>
            <a:noFill/>
          </a:ln>
        </p:spPr>
        <p:txBody>
          <a:bodyPr spcFirstLastPara="1" wrap="square" lIns="93950" tIns="46975" rIns="93950" bIns="46975" anchor="t" anchorCtr="0"/>
          <a:lstStyle>
            <a:lvl1pPr marL="457200" lvl="0" indent="-228600" algn="r">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lvl="0" indent="0" algn="r">
              <a:spcBef>
                <a:spcPts val="0"/>
              </a:spcBef>
              <a:spcAft>
                <a:spcPts val="0"/>
              </a:spcAft>
              <a:buNone/>
              <a:defRPr sz="1000">
                <a:solidFill>
                  <a:srgbClr val="898989"/>
                </a:solidFill>
                <a:latin typeface="Verdana"/>
                <a:ea typeface="Verdana"/>
                <a:cs typeface="Verdana"/>
                <a:sym typeface="Verdana"/>
              </a:defRPr>
            </a:lvl1pPr>
            <a:lvl2pPr marL="0" lvl="1" indent="0" algn="r">
              <a:spcBef>
                <a:spcPts val="0"/>
              </a:spcBef>
              <a:spcAft>
                <a:spcPts val="0"/>
              </a:spcAft>
              <a:buNone/>
              <a:defRPr sz="1000">
                <a:solidFill>
                  <a:srgbClr val="898989"/>
                </a:solidFill>
                <a:latin typeface="Verdana"/>
                <a:ea typeface="Verdana"/>
                <a:cs typeface="Verdana"/>
                <a:sym typeface="Verdana"/>
              </a:defRPr>
            </a:lvl2pPr>
            <a:lvl3pPr marL="0" lvl="2" indent="0" algn="r">
              <a:spcBef>
                <a:spcPts val="0"/>
              </a:spcBef>
              <a:spcAft>
                <a:spcPts val="0"/>
              </a:spcAft>
              <a:buNone/>
              <a:defRPr sz="1000">
                <a:solidFill>
                  <a:srgbClr val="898989"/>
                </a:solidFill>
                <a:latin typeface="Verdana"/>
                <a:ea typeface="Verdana"/>
                <a:cs typeface="Verdana"/>
                <a:sym typeface="Verdana"/>
              </a:defRPr>
            </a:lvl3pPr>
            <a:lvl4pPr marL="0" lvl="3" indent="0" algn="r">
              <a:spcBef>
                <a:spcPts val="0"/>
              </a:spcBef>
              <a:spcAft>
                <a:spcPts val="0"/>
              </a:spcAft>
              <a:buNone/>
              <a:defRPr sz="1000">
                <a:solidFill>
                  <a:srgbClr val="898989"/>
                </a:solidFill>
                <a:latin typeface="Verdana"/>
                <a:ea typeface="Verdana"/>
                <a:cs typeface="Verdana"/>
                <a:sym typeface="Verdana"/>
              </a:defRPr>
            </a:lvl4pPr>
            <a:lvl5pPr marL="0" lvl="4" indent="0" algn="r">
              <a:spcBef>
                <a:spcPts val="0"/>
              </a:spcBef>
              <a:spcAft>
                <a:spcPts val="0"/>
              </a:spcAft>
              <a:buNone/>
              <a:defRPr sz="1000">
                <a:solidFill>
                  <a:srgbClr val="898989"/>
                </a:solidFill>
                <a:latin typeface="Verdana"/>
                <a:ea typeface="Verdana"/>
                <a:cs typeface="Verdana"/>
                <a:sym typeface="Verdana"/>
              </a:defRPr>
            </a:lvl5pPr>
            <a:lvl6pPr marL="0" lvl="5" indent="0" algn="r">
              <a:spcBef>
                <a:spcPts val="0"/>
              </a:spcBef>
              <a:spcAft>
                <a:spcPts val="0"/>
              </a:spcAft>
              <a:buNone/>
              <a:defRPr sz="1000">
                <a:solidFill>
                  <a:srgbClr val="898989"/>
                </a:solidFill>
                <a:latin typeface="Verdana"/>
                <a:ea typeface="Verdana"/>
                <a:cs typeface="Verdana"/>
                <a:sym typeface="Verdana"/>
              </a:defRPr>
            </a:lvl6pPr>
            <a:lvl7pPr marL="0" lvl="6" indent="0" algn="r">
              <a:spcBef>
                <a:spcPts val="0"/>
              </a:spcBef>
              <a:spcAft>
                <a:spcPts val="0"/>
              </a:spcAft>
              <a:buNone/>
              <a:defRPr sz="1000">
                <a:solidFill>
                  <a:srgbClr val="898989"/>
                </a:solidFill>
                <a:latin typeface="Verdana"/>
                <a:ea typeface="Verdana"/>
                <a:cs typeface="Verdana"/>
                <a:sym typeface="Verdana"/>
              </a:defRPr>
            </a:lvl7pPr>
            <a:lvl8pPr marL="0" lvl="7" indent="0" algn="r">
              <a:spcBef>
                <a:spcPts val="0"/>
              </a:spcBef>
              <a:spcAft>
                <a:spcPts val="0"/>
              </a:spcAft>
              <a:buNone/>
              <a:defRPr sz="1000">
                <a:solidFill>
                  <a:srgbClr val="898989"/>
                </a:solidFill>
                <a:latin typeface="Verdana"/>
                <a:ea typeface="Verdana"/>
                <a:cs typeface="Verdana"/>
                <a:sym typeface="Verdana"/>
              </a:defRPr>
            </a:lvl8pPr>
            <a:lvl9pPr marL="0" lvl="8" indent="0" algn="r">
              <a:spcBef>
                <a:spcPts val="0"/>
              </a:spcBef>
              <a:spcAft>
                <a:spcPts val="0"/>
              </a:spcAft>
              <a:buNone/>
              <a:defRPr sz="10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a:stretch/>
        </p:blipFill>
        <p:spPr>
          <a:xfrm>
            <a:off x="296863" y="0"/>
            <a:ext cx="1760537" cy="1957388"/>
          </a:xfrm>
          <a:prstGeom prst="rect">
            <a:avLst/>
          </a:prstGeom>
          <a:noFill/>
          <a:ln>
            <a:noFill/>
          </a:ln>
        </p:spPr>
      </p:pic>
      <p:sp>
        <p:nvSpPr>
          <p:cNvPr id="23" name="Google Shape;23;p3"/>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2590800" y="1752600"/>
            <a:ext cx="6096000" cy="4373573"/>
          </a:xfrm>
          <a:prstGeom prst="rect">
            <a:avLst/>
          </a:prstGeom>
          <a:noFill/>
          <a:ln>
            <a:noFill/>
          </a:ln>
        </p:spPr>
        <p:txBody>
          <a:bodyPr spcFirstLastPara="1" wrap="square" lIns="93950" tIns="46975" rIns="93950" bIns="46975" anchor="t" anchorCtr="0"/>
          <a:lstStyle>
            <a:lvl1pPr marL="457200" lvl="0" indent="-228600" algn="l">
              <a:spcBef>
                <a:spcPts val="400"/>
              </a:spcBef>
              <a:spcAft>
                <a:spcPts val="0"/>
              </a:spcAft>
              <a:buClr>
                <a:schemeClr val="dk1"/>
              </a:buClr>
              <a:buSzPts val="2000"/>
              <a:buNone/>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marL="1371600" lvl="2"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lvl1pPr marL="0" lvl="0" indent="0" algn="r">
              <a:spcBef>
                <a:spcPts val="0"/>
              </a:spcBef>
              <a:spcAft>
                <a:spcPts val="0"/>
              </a:spcAft>
              <a:buNone/>
              <a:defRPr sz="1000" b="0" i="0" u="none" strike="noStrike" cap="none">
                <a:solidFill>
                  <a:srgbClr val="898989"/>
                </a:solidFill>
                <a:latin typeface="Verdana"/>
                <a:ea typeface="Verdana"/>
                <a:cs typeface="Verdana"/>
                <a:sym typeface="Verdana"/>
              </a:defRPr>
            </a:lvl1pPr>
            <a:lvl2pPr marL="0" lvl="1" indent="0" algn="r">
              <a:spcBef>
                <a:spcPts val="0"/>
              </a:spcBef>
              <a:spcAft>
                <a:spcPts val="0"/>
              </a:spcAft>
              <a:buNone/>
              <a:defRPr sz="1000" b="0" i="0" u="none" strike="noStrike" cap="none">
                <a:solidFill>
                  <a:srgbClr val="898989"/>
                </a:solidFill>
                <a:latin typeface="Verdana"/>
                <a:ea typeface="Verdana"/>
                <a:cs typeface="Verdana"/>
                <a:sym typeface="Verdana"/>
              </a:defRPr>
            </a:lvl2pPr>
            <a:lvl3pPr marL="0" lvl="2" indent="0" algn="r">
              <a:spcBef>
                <a:spcPts val="0"/>
              </a:spcBef>
              <a:spcAft>
                <a:spcPts val="0"/>
              </a:spcAft>
              <a:buNone/>
              <a:defRPr sz="1000" b="0" i="0" u="none" strike="noStrike" cap="none">
                <a:solidFill>
                  <a:srgbClr val="898989"/>
                </a:solidFill>
                <a:latin typeface="Verdana"/>
                <a:ea typeface="Verdana"/>
                <a:cs typeface="Verdana"/>
                <a:sym typeface="Verdana"/>
              </a:defRPr>
            </a:lvl3pPr>
            <a:lvl4pPr marL="0" lvl="3" indent="0" algn="r">
              <a:spcBef>
                <a:spcPts val="0"/>
              </a:spcBef>
              <a:spcAft>
                <a:spcPts val="0"/>
              </a:spcAft>
              <a:buNone/>
              <a:defRPr sz="1000" b="0" i="0" u="none" strike="noStrike" cap="none">
                <a:solidFill>
                  <a:srgbClr val="898989"/>
                </a:solidFill>
                <a:latin typeface="Verdana"/>
                <a:ea typeface="Verdana"/>
                <a:cs typeface="Verdana"/>
                <a:sym typeface="Verdana"/>
              </a:defRPr>
            </a:lvl4pPr>
            <a:lvl5pPr marL="0" lvl="4" indent="0" algn="r">
              <a:spcBef>
                <a:spcPts val="0"/>
              </a:spcBef>
              <a:spcAft>
                <a:spcPts val="0"/>
              </a:spcAft>
              <a:buNone/>
              <a:defRPr sz="1000" b="0" i="0" u="none" strike="noStrike" cap="none">
                <a:solidFill>
                  <a:srgbClr val="898989"/>
                </a:solidFill>
                <a:latin typeface="Verdana"/>
                <a:ea typeface="Verdana"/>
                <a:cs typeface="Verdana"/>
                <a:sym typeface="Verdana"/>
              </a:defRPr>
            </a:lvl5pPr>
            <a:lvl6pPr marL="0" lvl="5" indent="0" algn="r">
              <a:spcBef>
                <a:spcPts val="0"/>
              </a:spcBef>
              <a:spcAft>
                <a:spcPts val="0"/>
              </a:spcAft>
              <a:buNone/>
              <a:defRPr sz="1000" b="0" i="0" u="none" strike="noStrike" cap="none">
                <a:solidFill>
                  <a:srgbClr val="898989"/>
                </a:solidFill>
                <a:latin typeface="Verdana"/>
                <a:ea typeface="Verdana"/>
                <a:cs typeface="Verdana"/>
                <a:sym typeface="Verdana"/>
              </a:defRPr>
            </a:lvl6pPr>
            <a:lvl7pPr marL="0" lvl="6" indent="0" algn="r">
              <a:spcBef>
                <a:spcPts val="0"/>
              </a:spcBef>
              <a:spcAft>
                <a:spcPts val="0"/>
              </a:spcAft>
              <a:buNone/>
              <a:defRPr sz="1000" b="0" i="0" u="none" strike="noStrike" cap="none">
                <a:solidFill>
                  <a:srgbClr val="898989"/>
                </a:solidFill>
                <a:latin typeface="Verdana"/>
                <a:ea typeface="Verdana"/>
                <a:cs typeface="Verdana"/>
                <a:sym typeface="Verdana"/>
              </a:defRPr>
            </a:lvl7pPr>
            <a:lvl8pPr marL="0" lvl="7" indent="0" algn="r">
              <a:spcBef>
                <a:spcPts val="0"/>
              </a:spcBef>
              <a:spcAft>
                <a:spcPts val="0"/>
              </a:spcAft>
              <a:buNone/>
              <a:defRPr sz="1000" b="0" i="0" u="none" strike="noStrike" cap="none">
                <a:solidFill>
                  <a:srgbClr val="898989"/>
                </a:solidFill>
                <a:latin typeface="Verdana"/>
                <a:ea typeface="Verdana"/>
                <a:cs typeface="Verdana"/>
                <a:sym typeface="Verdana"/>
              </a:defRPr>
            </a:lvl8pPr>
            <a:lvl9pPr marL="0" lvl="8" indent="0" algn="r">
              <a:spcBef>
                <a:spcPts val="0"/>
              </a:spcBef>
              <a:spcAft>
                <a:spcPts val="0"/>
              </a:spcAft>
              <a:buNone/>
              <a:defRPr sz="1000" b="0" i="0" u="none" strike="noStrike" cap="none">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96863" y="0"/>
            <a:ext cx="1760537" cy="1957388"/>
          </a:xfrm>
          <a:prstGeom prst="rect">
            <a:avLst/>
          </a:prstGeom>
          <a:noFill/>
          <a:ln>
            <a:noFill/>
          </a:ln>
        </p:spPr>
      </p:pic>
      <p:sp>
        <p:nvSpPr>
          <p:cNvPr id="28" name="Google Shape;28;p4"/>
          <p:cNvSpPr txBox="1">
            <a:spLocks noGrp="1"/>
          </p:cNvSpPr>
          <p:nvPr>
            <p:ph type="title"/>
          </p:nvPr>
        </p:nvSpPr>
        <p:spPr>
          <a:xfrm>
            <a:off x="2590800" y="3657600"/>
            <a:ext cx="6096000" cy="1384295"/>
          </a:xfrm>
          <a:prstGeom prst="rect">
            <a:avLst/>
          </a:prstGeom>
          <a:noFill/>
          <a:ln>
            <a:noFill/>
          </a:ln>
        </p:spPr>
        <p:txBody>
          <a:bodyPr spcFirstLastPara="1" wrap="square" lIns="93950" tIns="46975" rIns="93950" bIns="46975" anchor="t" anchorCtr="0"/>
          <a:lstStyle>
            <a:lvl1pPr lvl="0" algn="l">
              <a:spcBef>
                <a:spcPts val="0"/>
              </a:spcBef>
              <a:spcAft>
                <a:spcPts val="0"/>
              </a:spcAft>
              <a:buSzPts val="1400"/>
              <a:buNone/>
              <a:defRPr sz="2400" b="1" cap="none">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2590800" y="381000"/>
            <a:ext cx="6096000" cy="3276600"/>
          </a:xfrm>
          <a:prstGeom prst="rect">
            <a:avLst/>
          </a:prstGeom>
          <a:noFill/>
          <a:ln>
            <a:noFill/>
          </a:ln>
        </p:spPr>
        <p:txBody>
          <a:bodyPr spcFirstLastPara="1" wrap="square" lIns="93950" tIns="46975" rIns="93950" bIns="46975" anchor="t" anchorCtr="0"/>
          <a:lstStyle>
            <a:lvl1pPr marL="457200" lvl="0" indent="-228600" algn="l">
              <a:spcBef>
                <a:spcPts val="400"/>
              </a:spcBef>
              <a:spcAft>
                <a:spcPts val="0"/>
              </a:spcAft>
              <a:buClr>
                <a:srgbClr val="888888"/>
              </a:buClr>
              <a:buSzPts val="2000"/>
              <a:buNone/>
              <a:defRPr sz="2000">
                <a:solidFill>
                  <a:srgbClr val="888888"/>
                </a:solidFill>
                <a:latin typeface="Verdana"/>
                <a:ea typeface="Verdana"/>
                <a:cs typeface="Verdana"/>
                <a:sym typeface="Verdana"/>
              </a:defRPr>
            </a:lvl1pPr>
            <a:lvl2pPr marL="914400" lvl="1" indent="-228600" algn="l">
              <a:spcBef>
                <a:spcPts val="340"/>
              </a:spcBef>
              <a:spcAft>
                <a:spcPts val="0"/>
              </a:spcAft>
              <a:buClr>
                <a:srgbClr val="888888"/>
              </a:buClr>
              <a:buSzPts val="1700"/>
              <a:buNone/>
              <a:defRPr sz="17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body" idx="2"/>
          </p:nvPr>
        </p:nvSpPr>
        <p:spPr>
          <a:xfrm>
            <a:off x="2590800" y="6324600"/>
            <a:ext cx="1981200" cy="304800"/>
          </a:xfrm>
          <a:prstGeom prst="rect">
            <a:avLst/>
          </a:prstGeom>
          <a:noFill/>
          <a:ln>
            <a:noFill/>
          </a:ln>
        </p:spPr>
        <p:txBody>
          <a:bodyPr spcFirstLastPara="1" wrap="square" lIns="93950" tIns="46975" rIns="93950" bIns="46975" anchor="t" anchorCtr="0"/>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lvl1pPr marL="0" lvl="0" indent="0" algn="r">
              <a:spcBef>
                <a:spcPts val="0"/>
              </a:spcBef>
              <a:spcAft>
                <a:spcPts val="0"/>
              </a:spcAft>
              <a:buNone/>
              <a:defRPr sz="1000">
                <a:solidFill>
                  <a:srgbClr val="898989"/>
                </a:solidFill>
                <a:latin typeface="Verdana"/>
                <a:ea typeface="Verdana"/>
                <a:cs typeface="Verdana"/>
                <a:sym typeface="Verdana"/>
              </a:defRPr>
            </a:lvl1pPr>
            <a:lvl2pPr marL="0" lvl="1" indent="0" algn="r">
              <a:spcBef>
                <a:spcPts val="0"/>
              </a:spcBef>
              <a:spcAft>
                <a:spcPts val="0"/>
              </a:spcAft>
              <a:buNone/>
              <a:defRPr sz="1000">
                <a:solidFill>
                  <a:srgbClr val="898989"/>
                </a:solidFill>
                <a:latin typeface="Verdana"/>
                <a:ea typeface="Verdana"/>
                <a:cs typeface="Verdana"/>
                <a:sym typeface="Verdana"/>
              </a:defRPr>
            </a:lvl2pPr>
            <a:lvl3pPr marL="0" lvl="2" indent="0" algn="r">
              <a:spcBef>
                <a:spcPts val="0"/>
              </a:spcBef>
              <a:spcAft>
                <a:spcPts val="0"/>
              </a:spcAft>
              <a:buNone/>
              <a:defRPr sz="1000">
                <a:solidFill>
                  <a:srgbClr val="898989"/>
                </a:solidFill>
                <a:latin typeface="Verdana"/>
                <a:ea typeface="Verdana"/>
                <a:cs typeface="Verdana"/>
                <a:sym typeface="Verdana"/>
              </a:defRPr>
            </a:lvl3pPr>
            <a:lvl4pPr marL="0" lvl="3" indent="0" algn="r">
              <a:spcBef>
                <a:spcPts val="0"/>
              </a:spcBef>
              <a:spcAft>
                <a:spcPts val="0"/>
              </a:spcAft>
              <a:buNone/>
              <a:defRPr sz="1000">
                <a:solidFill>
                  <a:srgbClr val="898989"/>
                </a:solidFill>
                <a:latin typeface="Verdana"/>
                <a:ea typeface="Verdana"/>
                <a:cs typeface="Verdana"/>
                <a:sym typeface="Verdana"/>
              </a:defRPr>
            </a:lvl4pPr>
            <a:lvl5pPr marL="0" lvl="4" indent="0" algn="r">
              <a:spcBef>
                <a:spcPts val="0"/>
              </a:spcBef>
              <a:spcAft>
                <a:spcPts val="0"/>
              </a:spcAft>
              <a:buNone/>
              <a:defRPr sz="1000">
                <a:solidFill>
                  <a:srgbClr val="898989"/>
                </a:solidFill>
                <a:latin typeface="Verdana"/>
                <a:ea typeface="Verdana"/>
                <a:cs typeface="Verdana"/>
                <a:sym typeface="Verdana"/>
              </a:defRPr>
            </a:lvl5pPr>
            <a:lvl6pPr marL="0" lvl="5" indent="0" algn="r">
              <a:spcBef>
                <a:spcPts val="0"/>
              </a:spcBef>
              <a:spcAft>
                <a:spcPts val="0"/>
              </a:spcAft>
              <a:buNone/>
              <a:defRPr sz="1000">
                <a:solidFill>
                  <a:srgbClr val="898989"/>
                </a:solidFill>
                <a:latin typeface="Verdana"/>
                <a:ea typeface="Verdana"/>
                <a:cs typeface="Verdana"/>
                <a:sym typeface="Verdana"/>
              </a:defRPr>
            </a:lvl6pPr>
            <a:lvl7pPr marL="0" lvl="6" indent="0" algn="r">
              <a:spcBef>
                <a:spcPts val="0"/>
              </a:spcBef>
              <a:spcAft>
                <a:spcPts val="0"/>
              </a:spcAft>
              <a:buNone/>
              <a:defRPr sz="1000">
                <a:solidFill>
                  <a:srgbClr val="898989"/>
                </a:solidFill>
                <a:latin typeface="Verdana"/>
                <a:ea typeface="Verdana"/>
                <a:cs typeface="Verdana"/>
                <a:sym typeface="Verdana"/>
              </a:defRPr>
            </a:lvl7pPr>
            <a:lvl8pPr marL="0" lvl="7" indent="0" algn="r">
              <a:spcBef>
                <a:spcPts val="0"/>
              </a:spcBef>
              <a:spcAft>
                <a:spcPts val="0"/>
              </a:spcAft>
              <a:buNone/>
              <a:defRPr sz="1000">
                <a:solidFill>
                  <a:srgbClr val="898989"/>
                </a:solidFill>
                <a:latin typeface="Verdana"/>
                <a:ea typeface="Verdana"/>
                <a:cs typeface="Verdana"/>
                <a:sym typeface="Verdana"/>
              </a:defRPr>
            </a:lvl8pPr>
            <a:lvl9pPr marL="0" lvl="8" indent="0" algn="r">
              <a:spcBef>
                <a:spcPts val="0"/>
              </a:spcBef>
              <a:spcAft>
                <a:spcPts val="0"/>
              </a:spcAft>
              <a:buNone/>
              <a:defRPr sz="10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296863" y="0"/>
            <a:ext cx="1760537" cy="1957388"/>
          </a:xfrm>
          <a:prstGeom prst="rect">
            <a:avLst/>
          </a:prstGeom>
          <a:noFill/>
          <a:ln>
            <a:noFill/>
          </a:ln>
        </p:spPr>
      </p:pic>
      <p:sp>
        <p:nvSpPr>
          <p:cNvPr id="34" name="Google Shape;34;p5"/>
          <p:cNvSpPr txBox="1">
            <a:spLocks noGrp="1"/>
          </p:cNvSpPr>
          <p:nvPr>
            <p:ph type="title"/>
          </p:nvPr>
        </p:nvSpPr>
        <p:spPr>
          <a:xfrm>
            <a:off x="1971675" y="381000"/>
            <a:ext cx="6715125" cy="1036642"/>
          </a:xfrm>
          <a:prstGeom prst="rect">
            <a:avLst/>
          </a:prstGeom>
          <a:noFill/>
          <a:ln>
            <a:noFill/>
          </a:ln>
        </p:spPr>
        <p:txBody>
          <a:bodyPr spcFirstLastPara="1" wrap="square" lIns="93950" tIns="46975" rIns="93950" bIns="46975" anchor="t" anchorCtr="0"/>
          <a:lstStyle>
            <a:lvl1pPr lvl="0" algn="l">
              <a:spcBef>
                <a:spcPts val="0"/>
              </a:spcBef>
              <a:spcAft>
                <a:spcPts val="0"/>
              </a:spcAft>
              <a:buSzPts val="1400"/>
              <a:buNone/>
              <a:defRPr sz="2400" b="1">
                <a:latin typeface="Times New Roman"/>
                <a:ea typeface="Times New Roman"/>
                <a:cs typeface="Times New Roman"/>
                <a:sym typeface="Times New Roman"/>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781050" y="1752600"/>
            <a:ext cx="7905750" cy="4373573"/>
          </a:xfrm>
          <a:prstGeom prst="rect">
            <a:avLst/>
          </a:prstGeom>
          <a:noFill/>
          <a:ln>
            <a:noFill/>
          </a:ln>
        </p:spPr>
        <p:txBody>
          <a:bodyPr spcFirstLastPara="1" wrap="square" lIns="93950" tIns="46975" rIns="93950" bIns="46975" anchor="t" anchorCtr="0"/>
          <a:lstStyle>
            <a:lvl1pPr marL="457200" lvl="0" indent="-228600" algn="l">
              <a:spcBef>
                <a:spcPts val="400"/>
              </a:spcBef>
              <a:spcAft>
                <a:spcPts val="0"/>
              </a:spcAft>
              <a:buClr>
                <a:schemeClr val="dk1"/>
              </a:buClr>
              <a:buSzPts val="2000"/>
              <a:buNone/>
              <a:defRPr sz="2000">
                <a:latin typeface="Times New Roman"/>
                <a:ea typeface="Times New Roman"/>
                <a:cs typeface="Times New Roman"/>
                <a:sym typeface="Times New Roman"/>
              </a:defRPr>
            </a:lvl1pPr>
            <a:lvl2pPr marL="914400" lvl="1"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2pPr>
            <a:lvl3pPr marL="1371600" lvl="2"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3pPr>
            <a:lvl4pPr marL="1828800" lvl="3"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4pPr>
            <a:lvl5pPr marL="2286000" lvl="4" indent="-355600" algn="l">
              <a:spcBef>
                <a:spcPts val="400"/>
              </a:spcBef>
              <a:spcAft>
                <a:spcPts val="0"/>
              </a:spcAft>
              <a:buClr>
                <a:schemeClr val="dk1"/>
              </a:buClr>
              <a:buSzPts val="2000"/>
              <a:buChar char="»"/>
              <a:defRPr sz="2000">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8362950" y="6324600"/>
            <a:ext cx="476250" cy="304800"/>
          </a:xfrm>
          <a:prstGeom prst="rect">
            <a:avLst/>
          </a:prstGeom>
          <a:noFill/>
          <a:ln>
            <a:noFill/>
          </a:ln>
        </p:spPr>
        <p:txBody>
          <a:bodyPr spcFirstLastPara="1" wrap="square" lIns="93950" tIns="46975" rIns="93950" bIns="46975" anchor="ctr" anchorCtr="0">
            <a:noAutofit/>
          </a:bodyPr>
          <a:lstStyle>
            <a:lvl1pPr marL="0" marR="0" lvl="0" indent="0" algn="r">
              <a:spcBef>
                <a:spcPts val="0"/>
              </a:spcBef>
              <a:spcAft>
                <a:spcPts val="0"/>
              </a:spcAft>
              <a:buNone/>
              <a:defRPr sz="1000">
                <a:solidFill>
                  <a:srgbClr val="898989"/>
                </a:solidFill>
                <a:latin typeface="Verdana"/>
                <a:ea typeface="Verdana"/>
                <a:cs typeface="Verdana"/>
                <a:sym typeface="Verdana"/>
              </a:defRPr>
            </a:lvl1pPr>
            <a:lvl2pPr marL="0" marR="0" lvl="1" indent="0" algn="r">
              <a:spcBef>
                <a:spcPts val="0"/>
              </a:spcBef>
              <a:spcAft>
                <a:spcPts val="0"/>
              </a:spcAft>
              <a:buNone/>
              <a:defRPr sz="1000">
                <a:solidFill>
                  <a:srgbClr val="898989"/>
                </a:solidFill>
                <a:latin typeface="Verdana"/>
                <a:ea typeface="Verdana"/>
                <a:cs typeface="Verdana"/>
                <a:sym typeface="Verdana"/>
              </a:defRPr>
            </a:lvl2pPr>
            <a:lvl3pPr marL="0" marR="0" lvl="2" indent="0" algn="r">
              <a:spcBef>
                <a:spcPts val="0"/>
              </a:spcBef>
              <a:spcAft>
                <a:spcPts val="0"/>
              </a:spcAft>
              <a:buNone/>
              <a:defRPr sz="1000">
                <a:solidFill>
                  <a:srgbClr val="898989"/>
                </a:solidFill>
                <a:latin typeface="Verdana"/>
                <a:ea typeface="Verdana"/>
                <a:cs typeface="Verdana"/>
                <a:sym typeface="Verdana"/>
              </a:defRPr>
            </a:lvl3pPr>
            <a:lvl4pPr marL="0" marR="0" lvl="3" indent="0" algn="r">
              <a:spcBef>
                <a:spcPts val="0"/>
              </a:spcBef>
              <a:spcAft>
                <a:spcPts val="0"/>
              </a:spcAft>
              <a:buNone/>
              <a:defRPr sz="1000">
                <a:solidFill>
                  <a:srgbClr val="898989"/>
                </a:solidFill>
                <a:latin typeface="Verdana"/>
                <a:ea typeface="Verdana"/>
                <a:cs typeface="Verdana"/>
                <a:sym typeface="Verdana"/>
              </a:defRPr>
            </a:lvl4pPr>
            <a:lvl5pPr marL="0" marR="0" lvl="4" indent="0" algn="r">
              <a:spcBef>
                <a:spcPts val="0"/>
              </a:spcBef>
              <a:spcAft>
                <a:spcPts val="0"/>
              </a:spcAft>
              <a:buNone/>
              <a:defRPr sz="1000">
                <a:solidFill>
                  <a:srgbClr val="898989"/>
                </a:solidFill>
                <a:latin typeface="Verdana"/>
                <a:ea typeface="Verdana"/>
                <a:cs typeface="Verdana"/>
                <a:sym typeface="Verdana"/>
              </a:defRPr>
            </a:lvl5pPr>
            <a:lvl6pPr marL="0" marR="0" lvl="5" indent="0" algn="r">
              <a:spcBef>
                <a:spcPts val="0"/>
              </a:spcBef>
              <a:spcAft>
                <a:spcPts val="0"/>
              </a:spcAft>
              <a:buNone/>
              <a:defRPr sz="1000">
                <a:solidFill>
                  <a:srgbClr val="898989"/>
                </a:solidFill>
                <a:latin typeface="Verdana"/>
                <a:ea typeface="Verdana"/>
                <a:cs typeface="Verdana"/>
                <a:sym typeface="Verdana"/>
              </a:defRPr>
            </a:lvl6pPr>
            <a:lvl7pPr marL="0" marR="0" lvl="6" indent="0" algn="r">
              <a:spcBef>
                <a:spcPts val="0"/>
              </a:spcBef>
              <a:spcAft>
                <a:spcPts val="0"/>
              </a:spcAft>
              <a:buNone/>
              <a:defRPr sz="1000">
                <a:solidFill>
                  <a:srgbClr val="898989"/>
                </a:solidFill>
                <a:latin typeface="Verdana"/>
                <a:ea typeface="Verdana"/>
                <a:cs typeface="Verdana"/>
                <a:sym typeface="Verdana"/>
              </a:defRPr>
            </a:lvl7pPr>
            <a:lvl8pPr marL="0" marR="0" lvl="7" indent="0" algn="r">
              <a:spcBef>
                <a:spcPts val="0"/>
              </a:spcBef>
              <a:spcAft>
                <a:spcPts val="0"/>
              </a:spcAft>
              <a:buNone/>
              <a:defRPr sz="1000">
                <a:solidFill>
                  <a:srgbClr val="898989"/>
                </a:solidFill>
                <a:latin typeface="Verdana"/>
                <a:ea typeface="Verdana"/>
                <a:cs typeface="Verdana"/>
                <a:sym typeface="Verdana"/>
              </a:defRPr>
            </a:lvl8pPr>
            <a:lvl9pPr marL="0" marR="0" lvl="8" indent="0" algn="r">
              <a:spcBef>
                <a:spcPts val="0"/>
              </a:spcBef>
              <a:spcAft>
                <a:spcPts val="0"/>
              </a:spcAft>
              <a:buNone/>
              <a:defRPr sz="10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0" y="6621463"/>
            <a:ext cx="9144000" cy="246062"/>
          </a:xfrm>
          <a:prstGeom prst="rect">
            <a:avLst/>
          </a:prstGeom>
          <a:noFill/>
          <a:ln>
            <a:noFill/>
          </a:ln>
        </p:spPr>
      </p:pic>
      <p:pic>
        <p:nvPicPr>
          <p:cNvPr id="39" name="Google Shape;39;p6"/>
          <p:cNvPicPr preferRelativeResize="0"/>
          <p:nvPr/>
        </p:nvPicPr>
        <p:blipFill rotWithShape="1">
          <a:blip r:embed="rId3">
            <a:alphaModFix/>
          </a:blip>
          <a:srcRect/>
          <a:stretch/>
        </p:blipFill>
        <p:spPr>
          <a:xfrm>
            <a:off x="2682875" y="0"/>
            <a:ext cx="3778250" cy="4165600"/>
          </a:xfrm>
          <a:prstGeom prst="rect">
            <a:avLst/>
          </a:prstGeom>
          <a:noFill/>
          <a:ln>
            <a:noFill/>
          </a:ln>
        </p:spPr>
      </p:pic>
      <p:sp>
        <p:nvSpPr>
          <p:cNvPr id="40" name="Google Shape;40;p6"/>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685800" y="5761038"/>
            <a:ext cx="7772400" cy="639762"/>
          </a:xfrm>
          <a:prstGeom prst="rect">
            <a:avLst/>
          </a:prstGeom>
          <a:noFill/>
          <a:ln>
            <a:noFill/>
          </a:ln>
        </p:spPr>
        <p:txBody>
          <a:bodyPr spcFirstLastPara="1" wrap="square" lIns="93950" tIns="46975" rIns="93950" bIns="46975" anchor="t" anchorCtr="0"/>
          <a:lstStyle>
            <a:lvl1pPr marL="457200" lvl="0" indent="-228600" algn="ctr">
              <a:spcBef>
                <a:spcPts val="280"/>
              </a:spcBef>
              <a:spcAft>
                <a:spcPts val="0"/>
              </a:spcAft>
              <a:buClr>
                <a:schemeClr val="dk1"/>
              </a:buClr>
              <a:buSzPts val="1400"/>
              <a:buNone/>
              <a:defRPr sz="14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a:stretch/>
        </p:blipFill>
        <p:spPr>
          <a:xfrm>
            <a:off x="296863" y="0"/>
            <a:ext cx="1760537" cy="1957388"/>
          </a:xfrm>
          <a:prstGeom prst="rect">
            <a:avLst/>
          </a:prstGeom>
          <a:noFill/>
          <a:ln>
            <a:noFill/>
          </a:ln>
        </p:spPr>
      </p:pic>
      <p:sp>
        <p:nvSpPr>
          <p:cNvPr id="44" name="Google Shape;44;p7"/>
          <p:cNvSpPr txBox="1">
            <a:spLocks noGrp="1"/>
          </p:cNvSpPr>
          <p:nvPr>
            <p:ph type="title"/>
          </p:nvPr>
        </p:nvSpPr>
        <p:spPr>
          <a:xfrm>
            <a:off x="2590800" y="304801"/>
            <a:ext cx="6096000" cy="1066799"/>
          </a:xfrm>
          <a:prstGeom prst="rect">
            <a:avLst/>
          </a:prstGeom>
          <a:noFill/>
          <a:ln>
            <a:noFill/>
          </a:ln>
        </p:spPr>
        <p:txBody>
          <a:bodyPr spcFirstLastPara="1" wrap="square" lIns="93950" tIns="46975" rIns="93950" bIns="46975" anchor="t" anchorCtr="0"/>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2590800" y="1752600"/>
            <a:ext cx="2895600" cy="4373565"/>
          </a:xfrm>
          <a:prstGeom prst="rect">
            <a:avLst/>
          </a:prstGeom>
          <a:noFill/>
          <a:ln>
            <a:noFill/>
          </a:ln>
        </p:spPr>
        <p:txBody>
          <a:bodyPr spcFirstLastPara="1" wrap="square" lIns="93950" tIns="46975" rIns="93950" bIns="46975" anchor="t" anchorCtr="0"/>
          <a:lstStyle>
            <a:lvl1pPr marL="457200" lvl="0" indent="-355600" algn="l">
              <a:spcBef>
                <a:spcPts val="400"/>
              </a:spcBef>
              <a:spcAft>
                <a:spcPts val="0"/>
              </a:spcAft>
              <a:buClr>
                <a:schemeClr val="dk1"/>
              </a:buClr>
              <a:buSzPts val="2000"/>
              <a:buChar char="•"/>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Verdana"/>
                <a:ea typeface="Verdana"/>
                <a:cs typeface="Verdana"/>
                <a:sym typeface="Verdana"/>
              </a:defRPr>
            </a:lvl2pPr>
            <a:lvl3pPr marL="1371600" lvl="2" indent="-355600" algn="l">
              <a:spcBef>
                <a:spcPts val="400"/>
              </a:spcBef>
              <a:spcAft>
                <a:spcPts val="0"/>
              </a:spcAft>
              <a:buClr>
                <a:schemeClr val="dk1"/>
              </a:buClr>
              <a:buSzPts val="2000"/>
              <a:buChar char="•"/>
              <a:defRPr sz="2000">
                <a:latin typeface="Verdana"/>
                <a:ea typeface="Verdana"/>
                <a:cs typeface="Verdana"/>
                <a:sym typeface="Verdana"/>
              </a:defRPr>
            </a:lvl3pPr>
            <a:lvl4pPr marL="1828800" lvl="3" indent="-355600" algn="l">
              <a:spcBef>
                <a:spcPts val="400"/>
              </a:spcBef>
              <a:spcAft>
                <a:spcPts val="0"/>
              </a:spcAft>
              <a:buClr>
                <a:schemeClr val="dk1"/>
              </a:buClr>
              <a:buSzPts val="2000"/>
              <a:buChar char="–"/>
              <a:defRPr sz="2000">
                <a:latin typeface="Verdana"/>
                <a:ea typeface="Verdana"/>
                <a:cs typeface="Verdana"/>
                <a:sym typeface="Verdana"/>
              </a:defRPr>
            </a:lvl4pPr>
            <a:lvl5pPr marL="2286000" lvl="4" indent="-355600" algn="l">
              <a:spcBef>
                <a:spcPts val="400"/>
              </a:spcBef>
              <a:spcAft>
                <a:spcPts val="0"/>
              </a:spcAft>
              <a:buClr>
                <a:schemeClr val="dk1"/>
              </a:buClr>
              <a:buSzPts val="2000"/>
              <a:buChar char="»"/>
              <a:defRPr sz="2000">
                <a:latin typeface="Verdana"/>
                <a:ea typeface="Verdana"/>
                <a:cs typeface="Verdana"/>
                <a:sym typeface="Verdana"/>
              </a:defRPr>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46" name="Google Shape;46;p7"/>
          <p:cNvSpPr txBox="1">
            <a:spLocks noGrp="1"/>
          </p:cNvSpPr>
          <p:nvPr>
            <p:ph type="body" idx="2"/>
          </p:nvPr>
        </p:nvSpPr>
        <p:spPr>
          <a:xfrm>
            <a:off x="5715000" y="1752600"/>
            <a:ext cx="2971800" cy="4373573"/>
          </a:xfrm>
          <a:prstGeom prst="rect">
            <a:avLst/>
          </a:prstGeom>
          <a:noFill/>
          <a:ln>
            <a:noFill/>
          </a:ln>
        </p:spPr>
        <p:txBody>
          <a:bodyPr spcFirstLastPara="1" wrap="square" lIns="93950" tIns="46975" rIns="93950" bIns="46975" anchor="t" anchorCtr="0"/>
          <a:lstStyle>
            <a:lvl1pPr marL="457200" lvl="0" indent="-355600" algn="l">
              <a:spcBef>
                <a:spcPts val="400"/>
              </a:spcBef>
              <a:spcAft>
                <a:spcPts val="0"/>
              </a:spcAft>
              <a:buClr>
                <a:schemeClr val="dk1"/>
              </a:buClr>
              <a:buSzPts val="2000"/>
              <a:buChar char="•"/>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Verdana"/>
                <a:ea typeface="Verdana"/>
                <a:cs typeface="Verdana"/>
                <a:sym typeface="Verdana"/>
              </a:defRPr>
            </a:lvl2pPr>
            <a:lvl3pPr marL="1371600" lvl="2" indent="-355600" algn="l">
              <a:spcBef>
                <a:spcPts val="400"/>
              </a:spcBef>
              <a:spcAft>
                <a:spcPts val="0"/>
              </a:spcAft>
              <a:buClr>
                <a:schemeClr val="dk1"/>
              </a:buClr>
              <a:buSzPts val="2000"/>
              <a:buChar char="•"/>
              <a:defRPr sz="2000">
                <a:latin typeface="Verdana"/>
                <a:ea typeface="Verdana"/>
                <a:cs typeface="Verdana"/>
                <a:sym typeface="Verdana"/>
              </a:defRPr>
            </a:lvl3pPr>
            <a:lvl4pPr marL="1828800" lvl="3" indent="-355600" algn="l">
              <a:spcBef>
                <a:spcPts val="400"/>
              </a:spcBef>
              <a:spcAft>
                <a:spcPts val="0"/>
              </a:spcAft>
              <a:buClr>
                <a:schemeClr val="dk1"/>
              </a:buClr>
              <a:buSzPts val="2000"/>
              <a:buChar char="–"/>
              <a:defRPr sz="2000">
                <a:latin typeface="Verdana"/>
                <a:ea typeface="Verdana"/>
                <a:cs typeface="Verdana"/>
                <a:sym typeface="Verdana"/>
              </a:defRPr>
            </a:lvl4pPr>
            <a:lvl5pPr marL="2286000" lvl="4" indent="-355600" algn="l">
              <a:spcBef>
                <a:spcPts val="400"/>
              </a:spcBef>
              <a:spcAft>
                <a:spcPts val="0"/>
              </a:spcAft>
              <a:buClr>
                <a:schemeClr val="dk1"/>
              </a:buClr>
              <a:buSzPts val="2000"/>
              <a:buChar char="»"/>
              <a:defRPr sz="2000">
                <a:latin typeface="Verdana"/>
                <a:ea typeface="Verdana"/>
                <a:cs typeface="Verdana"/>
                <a:sym typeface="Verdana"/>
              </a:defRPr>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47" name="Google Shape;47;p7"/>
          <p:cNvSpPr txBox="1">
            <a:spLocks noGrp="1"/>
          </p:cNvSpPr>
          <p:nvPr>
            <p:ph type="body" idx="3"/>
          </p:nvPr>
        </p:nvSpPr>
        <p:spPr>
          <a:xfrm>
            <a:off x="2590800" y="6324600"/>
            <a:ext cx="1981200" cy="304800"/>
          </a:xfrm>
          <a:prstGeom prst="rect">
            <a:avLst/>
          </a:prstGeom>
          <a:noFill/>
          <a:ln>
            <a:noFill/>
          </a:ln>
        </p:spPr>
        <p:txBody>
          <a:bodyPr spcFirstLastPara="1" wrap="square" lIns="93950" tIns="46975" rIns="93950" bIns="46975" anchor="t" anchorCtr="0"/>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 name="Google Shape;48;p7"/>
          <p:cNvSpPr txBox="1">
            <a:spLocks noGrp="1"/>
          </p:cNvSpPr>
          <p:nvPr>
            <p:ph type="sldNum" idx="12"/>
          </p:nvPr>
        </p:nvSpPr>
        <p:spPr>
          <a:xfrm>
            <a:off x="8410832" y="6324600"/>
            <a:ext cx="428368" cy="304800"/>
          </a:xfrm>
          <a:prstGeom prst="rect">
            <a:avLst/>
          </a:prstGeom>
          <a:noFill/>
          <a:ln>
            <a:noFill/>
          </a:ln>
        </p:spPr>
        <p:txBody>
          <a:bodyPr spcFirstLastPara="1" wrap="square" lIns="93950" tIns="46975" rIns="93950" bIns="46975" anchor="ctr" anchorCtr="0">
            <a:noAutofit/>
          </a:bodyPr>
          <a:lstStyle>
            <a:lvl1pPr marL="0" lvl="0" indent="0" algn="r">
              <a:spcBef>
                <a:spcPts val="0"/>
              </a:spcBef>
              <a:spcAft>
                <a:spcPts val="0"/>
              </a:spcAft>
              <a:buNone/>
              <a:defRPr sz="1000">
                <a:solidFill>
                  <a:srgbClr val="898989"/>
                </a:solidFill>
                <a:latin typeface="Verdana"/>
                <a:ea typeface="Verdana"/>
                <a:cs typeface="Verdana"/>
                <a:sym typeface="Verdana"/>
              </a:defRPr>
            </a:lvl1pPr>
            <a:lvl2pPr marL="0" lvl="1" indent="0" algn="r">
              <a:spcBef>
                <a:spcPts val="0"/>
              </a:spcBef>
              <a:spcAft>
                <a:spcPts val="0"/>
              </a:spcAft>
              <a:buNone/>
              <a:defRPr sz="1000">
                <a:solidFill>
                  <a:srgbClr val="898989"/>
                </a:solidFill>
                <a:latin typeface="Verdana"/>
                <a:ea typeface="Verdana"/>
                <a:cs typeface="Verdana"/>
                <a:sym typeface="Verdana"/>
              </a:defRPr>
            </a:lvl2pPr>
            <a:lvl3pPr marL="0" lvl="2" indent="0" algn="r">
              <a:spcBef>
                <a:spcPts val="0"/>
              </a:spcBef>
              <a:spcAft>
                <a:spcPts val="0"/>
              </a:spcAft>
              <a:buNone/>
              <a:defRPr sz="1000">
                <a:solidFill>
                  <a:srgbClr val="898989"/>
                </a:solidFill>
                <a:latin typeface="Verdana"/>
                <a:ea typeface="Verdana"/>
                <a:cs typeface="Verdana"/>
                <a:sym typeface="Verdana"/>
              </a:defRPr>
            </a:lvl3pPr>
            <a:lvl4pPr marL="0" lvl="3" indent="0" algn="r">
              <a:spcBef>
                <a:spcPts val="0"/>
              </a:spcBef>
              <a:spcAft>
                <a:spcPts val="0"/>
              </a:spcAft>
              <a:buNone/>
              <a:defRPr sz="1000">
                <a:solidFill>
                  <a:srgbClr val="898989"/>
                </a:solidFill>
                <a:latin typeface="Verdana"/>
                <a:ea typeface="Verdana"/>
                <a:cs typeface="Verdana"/>
                <a:sym typeface="Verdana"/>
              </a:defRPr>
            </a:lvl4pPr>
            <a:lvl5pPr marL="0" lvl="4" indent="0" algn="r">
              <a:spcBef>
                <a:spcPts val="0"/>
              </a:spcBef>
              <a:spcAft>
                <a:spcPts val="0"/>
              </a:spcAft>
              <a:buNone/>
              <a:defRPr sz="1000">
                <a:solidFill>
                  <a:srgbClr val="898989"/>
                </a:solidFill>
                <a:latin typeface="Verdana"/>
                <a:ea typeface="Verdana"/>
                <a:cs typeface="Verdana"/>
                <a:sym typeface="Verdana"/>
              </a:defRPr>
            </a:lvl5pPr>
            <a:lvl6pPr marL="0" lvl="5" indent="0" algn="r">
              <a:spcBef>
                <a:spcPts val="0"/>
              </a:spcBef>
              <a:spcAft>
                <a:spcPts val="0"/>
              </a:spcAft>
              <a:buNone/>
              <a:defRPr sz="1000">
                <a:solidFill>
                  <a:srgbClr val="898989"/>
                </a:solidFill>
                <a:latin typeface="Verdana"/>
                <a:ea typeface="Verdana"/>
                <a:cs typeface="Verdana"/>
                <a:sym typeface="Verdana"/>
              </a:defRPr>
            </a:lvl6pPr>
            <a:lvl7pPr marL="0" lvl="6" indent="0" algn="r">
              <a:spcBef>
                <a:spcPts val="0"/>
              </a:spcBef>
              <a:spcAft>
                <a:spcPts val="0"/>
              </a:spcAft>
              <a:buNone/>
              <a:defRPr sz="1000">
                <a:solidFill>
                  <a:srgbClr val="898989"/>
                </a:solidFill>
                <a:latin typeface="Verdana"/>
                <a:ea typeface="Verdana"/>
                <a:cs typeface="Verdana"/>
                <a:sym typeface="Verdana"/>
              </a:defRPr>
            </a:lvl7pPr>
            <a:lvl8pPr marL="0" lvl="7" indent="0" algn="r">
              <a:spcBef>
                <a:spcPts val="0"/>
              </a:spcBef>
              <a:spcAft>
                <a:spcPts val="0"/>
              </a:spcAft>
              <a:buNone/>
              <a:defRPr sz="1000">
                <a:solidFill>
                  <a:srgbClr val="898989"/>
                </a:solidFill>
                <a:latin typeface="Verdana"/>
                <a:ea typeface="Verdana"/>
                <a:cs typeface="Verdana"/>
                <a:sym typeface="Verdana"/>
              </a:defRPr>
            </a:lvl8pPr>
            <a:lvl9pPr marL="0" lvl="8" indent="0" algn="r">
              <a:spcBef>
                <a:spcPts val="0"/>
              </a:spcBef>
              <a:spcAft>
                <a:spcPts val="0"/>
              </a:spcAft>
              <a:buNone/>
              <a:defRPr sz="10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9"/>
        <p:cNvGrpSpPr/>
        <p:nvPr/>
      </p:nvGrpSpPr>
      <p:grpSpPr>
        <a:xfrm>
          <a:off x="0" y="0"/>
          <a:ext cx="0" cy="0"/>
          <a:chOff x="0" y="0"/>
          <a:chExt cx="0" cy="0"/>
        </a:xfrm>
      </p:grpSpPr>
      <p:pic>
        <p:nvPicPr>
          <p:cNvPr id="50" name="Google Shape;50;p8"/>
          <p:cNvPicPr preferRelativeResize="0"/>
          <p:nvPr/>
        </p:nvPicPr>
        <p:blipFill rotWithShape="1">
          <a:blip r:embed="rId2">
            <a:alphaModFix/>
          </a:blip>
          <a:srcRect/>
          <a:stretch/>
        </p:blipFill>
        <p:spPr>
          <a:xfrm>
            <a:off x="296863" y="0"/>
            <a:ext cx="1760537" cy="1957388"/>
          </a:xfrm>
          <a:prstGeom prst="rect">
            <a:avLst/>
          </a:prstGeom>
          <a:noFill/>
          <a:ln>
            <a:noFill/>
          </a:ln>
        </p:spPr>
      </p:pic>
      <p:sp>
        <p:nvSpPr>
          <p:cNvPr id="51" name="Google Shape;51;p8"/>
          <p:cNvSpPr txBox="1">
            <a:spLocks noGrp="1"/>
          </p:cNvSpPr>
          <p:nvPr>
            <p:ph type="title"/>
          </p:nvPr>
        </p:nvSpPr>
        <p:spPr>
          <a:xfrm>
            <a:off x="2590800" y="304801"/>
            <a:ext cx="6096000" cy="1066799"/>
          </a:xfrm>
          <a:prstGeom prst="rect">
            <a:avLst/>
          </a:prstGeom>
          <a:noFill/>
          <a:ln>
            <a:noFill/>
          </a:ln>
        </p:spPr>
        <p:txBody>
          <a:bodyPr spcFirstLastPara="1" wrap="square" lIns="93950" tIns="46975" rIns="93950" bIns="46975" anchor="t" anchorCtr="0"/>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2590800" y="2386940"/>
            <a:ext cx="2895600" cy="3739225"/>
          </a:xfrm>
          <a:prstGeom prst="rect">
            <a:avLst/>
          </a:prstGeom>
          <a:noFill/>
          <a:ln>
            <a:noFill/>
          </a:ln>
        </p:spPr>
        <p:txBody>
          <a:bodyPr spcFirstLastPara="1" wrap="square" lIns="93950" tIns="46975" rIns="93950" bIns="46975" anchor="t" anchorCtr="0"/>
          <a:lstStyle>
            <a:lvl1pPr marL="457200" lvl="0" indent="-355600" algn="l">
              <a:spcBef>
                <a:spcPts val="400"/>
              </a:spcBef>
              <a:spcAft>
                <a:spcPts val="0"/>
              </a:spcAft>
              <a:buClr>
                <a:schemeClr val="dk1"/>
              </a:buClr>
              <a:buSzPts val="2000"/>
              <a:buChar char="•"/>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Verdana"/>
                <a:ea typeface="Verdana"/>
                <a:cs typeface="Verdana"/>
                <a:sym typeface="Verdana"/>
              </a:defRPr>
            </a:lvl2pPr>
            <a:lvl3pPr marL="1371600" lvl="2" indent="-355600" algn="l">
              <a:spcBef>
                <a:spcPts val="400"/>
              </a:spcBef>
              <a:spcAft>
                <a:spcPts val="0"/>
              </a:spcAft>
              <a:buClr>
                <a:schemeClr val="dk1"/>
              </a:buClr>
              <a:buSzPts val="2000"/>
              <a:buChar char="•"/>
              <a:defRPr sz="2000">
                <a:latin typeface="Verdana"/>
                <a:ea typeface="Verdana"/>
                <a:cs typeface="Verdana"/>
                <a:sym typeface="Verdana"/>
              </a:defRPr>
            </a:lvl3pPr>
            <a:lvl4pPr marL="1828800" lvl="3" indent="-355600" algn="l">
              <a:spcBef>
                <a:spcPts val="400"/>
              </a:spcBef>
              <a:spcAft>
                <a:spcPts val="0"/>
              </a:spcAft>
              <a:buClr>
                <a:schemeClr val="dk1"/>
              </a:buClr>
              <a:buSzPts val="2000"/>
              <a:buChar char="–"/>
              <a:defRPr sz="2000">
                <a:latin typeface="Verdana"/>
                <a:ea typeface="Verdana"/>
                <a:cs typeface="Verdana"/>
                <a:sym typeface="Verdana"/>
              </a:defRPr>
            </a:lvl4pPr>
            <a:lvl5pPr marL="2286000" lvl="4" indent="-355600" algn="l">
              <a:spcBef>
                <a:spcPts val="400"/>
              </a:spcBef>
              <a:spcAft>
                <a:spcPts val="0"/>
              </a:spcAft>
              <a:buClr>
                <a:schemeClr val="dk1"/>
              </a:buClr>
              <a:buSzPts val="2000"/>
              <a:buChar char="»"/>
              <a:defRPr sz="2000">
                <a:latin typeface="Verdana"/>
                <a:ea typeface="Verdana"/>
                <a:cs typeface="Verdana"/>
                <a:sym typeface="Verdana"/>
              </a:defRPr>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3" name="Google Shape;53;p8"/>
          <p:cNvSpPr txBox="1">
            <a:spLocks noGrp="1"/>
          </p:cNvSpPr>
          <p:nvPr>
            <p:ph type="body" idx="2"/>
          </p:nvPr>
        </p:nvSpPr>
        <p:spPr>
          <a:xfrm>
            <a:off x="5715000" y="2386940"/>
            <a:ext cx="2971800" cy="3739233"/>
          </a:xfrm>
          <a:prstGeom prst="rect">
            <a:avLst/>
          </a:prstGeom>
          <a:noFill/>
          <a:ln>
            <a:noFill/>
          </a:ln>
        </p:spPr>
        <p:txBody>
          <a:bodyPr spcFirstLastPara="1" wrap="square" lIns="93950" tIns="46975" rIns="93950" bIns="46975" anchor="t" anchorCtr="0"/>
          <a:lstStyle>
            <a:lvl1pPr marL="457200" lvl="0" indent="-355600" algn="l">
              <a:spcBef>
                <a:spcPts val="400"/>
              </a:spcBef>
              <a:spcAft>
                <a:spcPts val="0"/>
              </a:spcAft>
              <a:buClr>
                <a:schemeClr val="dk1"/>
              </a:buClr>
              <a:buSzPts val="2000"/>
              <a:buChar char="•"/>
              <a:defRPr sz="2000">
                <a:latin typeface="Verdana"/>
                <a:ea typeface="Verdana"/>
                <a:cs typeface="Verdana"/>
                <a:sym typeface="Verdana"/>
              </a:defRPr>
            </a:lvl1pPr>
            <a:lvl2pPr marL="914400" lvl="1" indent="-355600" algn="l">
              <a:spcBef>
                <a:spcPts val="400"/>
              </a:spcBef>
              <a:spcAft>
                <a:spcPts val="0"/>
              </a:spcAft>
              <a:buClr>
                <a:schemeClr val="dk1"/>
              </a:buClr>
              <a:buSzPts val="2000"/>
              <a:buChar char="–"/>
              <a:defRPr sz="2000">
                <a:latin typeface="Verdana"/>
                <a:ea typeface="Verdana"/>
                <a:cs typeface="Verdana"/>
                <a:sym typeface="Verdana"/>
              </a:defRPr>
            </a:lvl2pPr>
            <a:lvl3pPr marL="1371600" lvl="2" indent="-355600" algn="l">
              <a:spcBef>
                <a:spcPts val="400"/>
              </a:spcBef>
              <a:spcAft>
                <a:spcPts val="0"/>
              </a:spcAft>
              <a:buClr>
                <a:schemeClr val="dk1"/>
              </a:buClr>
              <a:buSzPts val="2000"/>
              <a:buChar char="•"/>
              <a:defRPr sz="2000">
                <a:latin typeface="Verdana"/>
                <a:ea typeface="Verdana"/>
                <a:cs typeface="Verdana"/>
                <a:sym typeface="Verdana"/>
              </a:defRPr>
            </a:lvl3pPr>
            <a:lvl4pPr marL="1828800" lvl="3" indent="-355600" algn="l">
              <a:spcBef>
                <a:spcPts val="400"/>
              </a:spcBef>
              <a:spcAft>
                <a:spcPts val="0"/>
              </a:spcAft>
              <a:buClr>
                <a:schemeClr val="dk1"/>
              </a:buClr>
              <a:buSzPts val="2000"/>
              <a:buChar char="–"/>
              <a:defRPr sz="2000">
                <a:latin typeface="Verdana"/>
                <a:ea typeface="Verdana"/>
                <a:cs typeface="Verdana"/>
                <a:sym typeface="Verdana"/>
              </a:defRPr>
            </a:lvl4pPr>
            <a:lvl5pPr marL="2286000" lvl="4" indent="-355600" algn="l">
              <a:spcBef>
                <a:spcPts val="400"/>
              </a:spcBef>
              <a:spcAft>
                <a:spcPts val="0"/>
              </a:spcAft>
              <a:buClr>
                <a:schemeClr val="dk1"/>
              </a:buClr>
              <a:buSzPts val="2000"/>
              <a:buChar char="»"/>
              <a:defRPr sz="2000">
                <a:latin typeface="Verdana"/>
                <a:ea typeface="Verdana"/>
                <a:cs typeface="Verdana"/>
                <a:sym typeface="Verdana"/>
              </a:defRPr>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4" name="Google Shape;54;p8"/>
          <p:cNvSpPr txBox="1">
            <a:spLocks noGrp="1"/>
          </p:cNvSpPr>
          <p:nvPr>
            <p:ph type="body" idx="3"/>
          </p:nvPr>
        </p:nvSpPr>
        <p:spPr>
          <a:xfrm>
            <a:off x="2590800" y="1852613"/>
            <a:ext cx="2895600" cy="534987"/>
          </a:xfrm>
          <a:prstGeom prst="rect">
            <a:avLst/>
          </a:prstGeom>
          <a:noFill/>
          <a:ln>
            <a:noFill/>
          </a:ln>
        </p:spPr>
        <p:txBody>
          <a:bodyPr spcFirstLastPara="1" wrap="square" lIns="93950" tIns="46975" rIns="93950" bIns="46975" anchor="t" anchorCtr="0"/>
          <a:lstStyle>
            <a:lvl1pPr marL="457200" lvl="0" indent="-228600" algn="l">
              <a:spcBef>
                <a:spcPts val="400"/>
              </a:spcBef>
              <a:spcAft>
                <a:spcPts val="0"/>
              </a:spcAft>
              <a:buClr>
                <a:schemeClr val="dk1"/>
              </a:buClr>
              <a:buSzPts val="2000"/>
              <a:buNone/>
              <a:defRPr sz="2000" b="1">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8"/>
          <p:cNvSpPr txBox="1">
            <a:spLocks noGrp="1"/>
          </p:cNvSpPr>
          <p:nvPr>
            <p:ph type="body" idx="4"/>
          </p:nvPr>
        </p:nvSpPr>
        <p:spPr>
          <a:xfrm>
            <a:off x="5715000" y="1851953"/>
            <a:ext cx="2971800" cy="534987"/>
          </a:xfrm>
          <a:prstGeom prst="rect">
            <a:avLst/>
          </a:prstGeom>
          <a:noFill/>
          <a:ln>
            <a:noFill/>
          </a:ln>
        </p:spPr>
        <p:txBody>
          <a:bodyPr spcFirstLastPara="1" wrap="square" lIns="93950" tIns="46975" rIns="93950" bIns="46975" anchor="t" anchorCtr="0"/>
          <a:lstStyle>
            <a:lvl1pPr marL="457200" lvl="0" indent="-228600" algn="l">
              <a:spcBef>
                <a:spcPts val="400"/>
              </a:spcBef>
              <a:spcAft>
                <a:spcPts val="0"/>
              </a:spcAft>
              <a:buClr>
                <a:schemeClr val="dk1"/>
              </a:buClr>
              <a:buSzPts val="2000"/>
              <a:buNone/>
              <a:defRPr sz="2000" b="1">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8"/>
          <p:cNvSpPr txBox="1">
            <a:spLocks noGrp="1"/>
          </p:cNvSpPr>
          <p:nvPr>
            <p:ph type="body" idx="5"/>
          </p:nvPr>
        </p:nvSpPr>
        <p:spPr>
          <a:xfrm>
            <a:off x="2590800" y="6324600"/>
            <a:ext cx="1981200" cy="304800"/>
          </a:xfrm>
          <a:prstGeom prst="rect">
            <a:avLst/>
          </a:prstGeom>
          <a:noFill/>
          <a:ln>
            <a:noFill/>
          </a:ln>
        </p:spPr>
        <p:txBody>
          <a:bodyPr spcFirstLastPara="1" wrap="square" lIns="93950" tIns="46975" rIns="93950" bIns="46975" anchor="t" anchorCtr="0"/>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8"/>
          <p:cNvSpPr txBox="1">
            <a:spLocks noGrp="1"/>
          </p:cNvSpPr>
          <p:nvPr>
            <p:ph type="body" idx="6"/>
          </p:nvPr>
        </p:nvSpPr>
        <p:spPr>
          <a:xfrm>
            <a:off x="4876800" y="6324600"/>
            <a:ext cx="3657600" cy="304800"/>
          </a:xfrm>
          <a:prstGeom prst="rect">
            <a:avLst/>
          </a:prstGeom>
          <a:noFill/>
          <a:ln>
            <a:noFill/>
          </a:ln>
        </p:spPr>
        <p:txBody>
          <a:bodyPr spcFirstLastPara="1" wrap="square" lIns="93950" tIns="46975" rIns="93950" bIns="46975" anchor="t" anchorCtr="0"/>
          <a:lstStyle>
            <a:lvl1pPr marL="457200" lvl="0" indent="-228600" algn="r">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8"/>
          <p:cNvSpPr txBox="1">
            <a:spLocks noGrp="1"/>
          </p:cNvSpPr>
          <p:nvPr>
            <p:ph type="sldNum" idx="12"/>
          </p:nvPr>
        </p:nvSpPr>
        <p:spPr>
          <a:xfrm>
            <a:off x="8534400" y="6324600"/>
            <a:ext cx="304800" cy="304800"/>
          </a:xfrm>
          <a:prstGeom prst="rect">
            <a:avLst/>
          </a:prstGeom>
          <a:noFill/>
          <a:ln>
            <a:noFill/>
          </a:ln>
        </p:spPr>
        <p:txBody>
          <a:bodyPr spcFirstLastPara="1" wrap="square" lIns="93950" tIns="46975" rIns="93950" bIns="46975" anchor="ctr" anchorCtr="0">
            <a:noAutofit/>
          </a:bodyPr>
          <a:lstStyle>
            <a:lvl1pPr marL="0" lvl="0" indent="0" algn="r">
              <a:spcBef>
                <a:spcPts val="0"/>
              </a:spcBef>
              <a:spcAft>
                <a:spcPts val="0"/>
              </a:spcAft>
              <a:buNone/>
              <a:defRPr sz="1000">
                <a:solidFill>
                  <a:srgbClr val="898989"/>
                </a:solidFill>
                <a:latin typeface="Verdana"/>
                <a:ea typeface="Verdana"/>
                <a:cs typeface="Verdana"/>
                <a:sym typeface="Verdana"/>
              </a:defRPr>
            </a:lvl1pPr>
            <a:lvl2pPr marL="0" lvl="1" indent="0" algn="r">
              <a:spcBef>
                <a:spcPts val="0"/>
              </a:spcBef>
              <a:spcAft>
                <a:spcPts val="0"/>
              </a:spcAft>
              <a:buNone/>
              <a:defRPr sz="1000">
                <a:solidFill>
                  <a:srgbClr val="898989"/>
                </a:solidFill>
                <a:latin typeface="Verdana"/>
                <a:ea typeface="Verdana"/>
                <a:cs typeface="Verdana"/>
                <a:sym typeface="Verdana"/>
              </a:defRPr>
            </a:lvl2pPr>
            <a:lvl3pPr marL="0" lvl="2" indent="0" algn="r">
              <a:spcBef>
                <a:spcPts val="0"/>
              </a:spcBef>
              <a:spcAft>
                <a:spcPts val="0"/>
              </a:spcAft>
              <a:buNone/>
              <a:defRPr sz="1000">
                <a:solidFill>
                  <a:srgbClr val="898989"/>
                </a:solidFill>
                <a:latin typeface="Verdana"/>
                <a:ea typeface="Verdana"/>
                <a:cs typeface="Verdana"/>
                <a:sym typeface="Verdana"/>
              </a:defRPr>
            </a:lvl3pPr>
            <a:lvl4pPr marL="0" lvl="3" indent="0" algn="r">
              <a:spcBef>
                <a:spcPts val="0"/>
              </a:spcBef>
              <a:spcAft>
                <a:spcPts val="0"/>
              </a:spcAft>
              <a:buNone/>
              <a:defRPr sz="1000">
                <a:solidFill>
                  <a:srgbClr val="898989"/>
                </a:solidFill>
                <a:latin typeface="Verdana"/>
                <a:ea typeface="Verdana"/>
                <a:cs typeface="Verdana"/>
                <a:sym typeface="Verdana"/>
              </a:defRPr>
            </a:lvl4pPr>
            <a:lvl5pPr marL="0" lvl="4" indent="0" algn="r">
              <a:spcBef>
                <a:spcPts val="0"/>
              </a:spcBef>
              <a:spcAft>
                <a:spcPts val="0"/>
              </a:spcAft>
              <a:buNone/>
              <a:defRPr sz="1000">
                <a:solidFill>
                  <a:srgbClr val="898989"/>
                </a:solidFill>
                <a:latin typeface="Verdana"/>
                <a:ea typeface="Verdana"/>
                <a:cs typeface="Verdana"/>
                <a:sym typeface="Verdana"/>
              </a:defRPr>
            </a:lvl5pPr>
            <a:lvl6pPr marL="0" lvl="5" indent="0" algn="r">
              <a:spcBef>
                <a:spcPts val="0"/>
              </a:spcBef>
              <a:spcAft>
                <a:spcPts val="0"/>
              </a:spcAft>
              <a:buNone/>
              <a:defRPr sz="1000">
                <a:solidFill>
                  <a:srgbClr val="898989"/>
                </a:solidFill>
                <a:latin typeface="Verdana"/>
                <a:ea typeface="Verdana"/>
                <a:cs typeface="Verdana"/>
                <a:sym typeface="Verdana"/>
              </a:defRPr>
            </a:lvl6pPr>
            <a:lvl7pPr marL="0" lvl="6" indent="0" algn="r">
              <a:spcBef>
                <a:spcPts val="0"/>
              </a:spcBef>
              <a:spcAft>
                <a:spcPts val="0"/>
              </a:spcAft>
              <a:buNone/>
              <a:defRPr sz="1000">
                <a:solidFill>
                  <a:srgbClr val="898989"/>
                </a:solidFill>
                <a:latin typeface="Verdana"/>
                <a:ea typeface="Verdana"/>
                <a:cs typeface="Verdana"/>
                <a:sym typeface="Verdana"/>
              </a:defRPr>
            </a:lvl7pPr>
            <a:lvl8pPr marL="0" lvl="7" indent="0" algn="r">
              <a:spcBef>
                <a:spcPts val="0"/>
              </a:spcBef>
              <a:spcAft>
                <a:spcPts val="0"/>
              </a:spcAft>
              <a:buNone/>
              <a:defRPr sz="1000">
                <a:solidFill>
                  <a:srgbClr val="898989"/>
                </a:solidFill>
                <a:latin typeface="Verdana"/>
                <a:ea typeface="Verdana"/>
                <a:cs typeface="Verdana"/>
                <a:sym typeface="Verdana"/>
              </a:defRPr>
            </a:lvl8pPr>
            <a:lvl9pPr marL="0" lvl="8" indent="0" algn="r">
              <a:spcBef>
                <a:spcPts val="0"/>
              </a:spcBef>
              <a:spcAft>
                <a:spcPts val="0"/>
              </a:spcAft>
              <a:buNone/>
              <a:defRPr sz="10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pic>
        <p:nvPicPr>
          <p:cNvPr id="60" name="Google Shape;60;p9"/>
          <p:cNvPicPr preferRelativeResize="0"/>
          <p:nvPr/>
        </p:nvPicPr>
        <p:blipFill rotWithShape="1">
          <a:blip r:embed="rId2">
            <a:alphaModFix/>
          </a:blip>
          <a:srcRect/>
          <a:stretch/>
        </p:blipFill>
        <p:spPr>
          <a:xfrm>
            <a:off x="296863" y="0"/>
            <a:ext cx="1760537" cy="1957388"/>
          </a:xfrm>
          <a:prstGeom prst="rect">
            <a:avLst/>
          </a:prstGeom>
          <a:noFill/>
          <a:ln>
            <a:noFill/>
          </a:ln>
        </p:spPr>
      </p:pic>
      <p:sp>
        <p:nvSpPr>
          <p:cNvPr id="61" name="Google Shape;61;p9"/>
          <p:cNvSpPr txBox="1">
            <a:spLocks noGrp="1"/>
          </p:cNvSpPr>
          <p:nvPr>
            <p:ph type="title"/>
          </p:nvPr>
        </p:nvSpPr>
        <p:spPr>
          <a:xfrm>
            <a:off x="2590800" y="304801"/>
            <a:ext cx="6096000" cy="1066799"/>
          </a:xfrm>
          <a:prstGeom prst="rect">
            <a:avLst/>
          </a:prstGeom>
          <a:noFill/>
          <a:ln>
            <a:noFill/>
          </a:ln>
        </p:spPr>
        <p:txBody>
          <a:bodyPr spcFirstLastPara="1" wrap="square" lIns="93950" tIns="46975" rIns="93950" bIns="46975" anchor="t" anchorCtr="0"/>
          <a:lstStyle>
            <a:lvl1pPr lvl="0" algn="l">
              <a:spcBef>
                <a:spcPts val="0"/>
              </a:spcBef>
              <a:spcAft>
                <a:spcPts val="0"/>
              </a:spcAft>
              <a:buSzPts val="1400"/>
              <a:buNone/>
              <a:defRPr sz="2400" b="1">
                <a:latin typeface="Verdana"/>
                <a:ea typeface="Verdana"/>
                <a:cs typeface="Verdana"/>
                <a:sym typeface="Verdan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2590800" y="6324600"/>
            <a:ext cx="1981200" cy="304800"/>
          </a:xfrm>
          <a:prstGeom prst="rect">
            <a:avLst/>
          </a:prstGeom>
          <a:noFill/>
          <a:ln>
            <a:noFill/>
          </a:ln>
        </p:spPr>
        <p:txBody>
          <a:bodyPr spcFirstLastPara="1" wrap="square" lIns="93950" tIns="46975" rIns="93950" bIns="46975" anchor="t" anchorCtr="0"/>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9"/>
          <p:cNvSpPr txBox="1">
            <a:spLocks noGrp="1"/>
          </p:cNvSpPr>
          <p:nvPr>
            <p:ph type="sldNum" idx="12"/>
          </p:nvPr>
        </p:nvSpPr>
        <p:spPr>
          <a:xfrm>
            <a:off x="8402595" y="6324600"/>
            <a:ext cx="436605" cy="304800"/>
          </a:xfrm>
          <a:prstGeom prst="rect">
            <a:avLst/>
          </a:prstGeom>
          <a:noFill/>
          <a:ln>
            <a:noFill/>
          </a:ln>
        </p:spPr>
        <p:txBody>
          <a:bodyPr spcFirstLastPara="1" wrap="square" lIns="93950" tIns="46975" rIns="93950" bIns="46975" anchor="ctr" anchorCtr="0">
            <a:noAutofit/>
          </a:bodyPr>
          <a:lstStyle>
            <a:lvl1pPr marL="0" lvl="0" indent="0" algn="r">
              <a:spcBef>
                <a:spcPts val="0"/>
              </a:spcBef>
              <a:spcAft>
                <a:spcPts val="0"/>
              </a:spcAft>
              <a:buNone/>
              <a:defRPr sz="1000">
                <a:solidFill>
                  <a:srgbClr val="898989"/>
                </a:solidFill>
                <a:latin typeface="Verdana"/>
                <a:ea typeface="Verdana"/>
                <a:cs typeface="Verdana"/>
                <a:sym typeface="Verdana"/>
              </a:defRPr>
            </a:lvl1pPr>
            <a:lvl2pPr marL="0" lvl="1" indent="0" algn="r">
              <a:spcBef>
                <a:spcPts val="0"/>
              </a:spcBef>
              <a:spcAft>
                <a:spcPts val="0"/>
              </a:spcAft>
              <a:buNone/>
              <a:defRPr sz="1000">
                <a:solidFill>
                  <a:srgbClr val="898989"/>
                </a:solidFill>
                <a:latin typeface="Verdana"/>
                <a:ea typeface="Verdana"/>
                <a:cs typeface="Verdana"/>
                <a:sym typeface="Verdana"/>
              </a:defRPr>
            </a:lvl2pPr>
            <a:lvl3pPr marL="0" lvl="2" indent="0" algn="r">
              <a:spcBef>
                <a:spcPts val="0"/>
              </a:spcBef>
              <a:spcAft>
                <a:spcPts val="0"/>
              </a:spcAft>
              <a:buNone/>
              <a:defRPr sz="1000">
                <a:solidFill>
                  <a:srgbClr val="898989"/>
                </a:solidFill>
                <a:latin typeface="Verdana"/>
                <a:ea typeface="Verdana"/>
                <a:cs typeface="Verdana"/>
                <a:sym typeface="Verdana"/>
              </a:defRPr>
            </a:lvl3pPr>
            <a:lvl4pPr marL="0" lvl="3" indent="0" algn="r">
              <a:spcBef>
                <a:spcPts val="0"/>
              </a:spcBef>
              <a:spcAft>
                <a:spcPts val="0"/>
              </a:spcAft>
              <a:buNone/>
              <a:defRPr sz="1000">
                <a:solidFill>
                  <a:srgbClr val="898989"/>
                </a:solidFill>
                <a:latin typeface="Verdana"/>
                <a:ea typeface="Verdana"/>
                <a:cs typeface="Verdana"/>
                <a:sym typeface="Verdana"/>
              </a:defRPr>
            </a:lvl4pPr>
            <a:lvl5pPr marL="0" lvl="4" indent="0" algn="r">
              <a:spcBef>
                <a:spcPts val="0"/>
              </a:spcBef>
              <a:spcAft>
                <a:spcPts val="0"/>
              </a:spcAft>
              <a:buNone/>
              <a:defRPr sz="1000">
                <a:solidFill>
                  <a:srgbClr val="898989"/>
                </a:solidFill>
                <a:latin typeface="Verdana"/>
                <a:ea typeface="Verdana"/>
                <a:cs typeface="Verdana"/>
                <a:sym typeface="Verdana"/>
              </a:defRPr>
            </a:lvl5pPr>
            <a:lvl6pPr marL="0" lvl="5" indent="0" algn="r">
              <a:spcBef>
                <a:spcPts val="0"/>
              </a:spcBef>
              <a:spcAft>
                <a:spcPts val="0"/>
              </a:spcAft>
              <a:buNone/>
              <a:defRPr sz="1000">
                <a:solidFill>
                  <a:srgbClr val="898989"/>
                </a:solidFill>
                <a:latin typeface="Verdana"/>
                <a:ea typeface="Verdana"/>
                <a:cs typeface="Verdana"/>
                <a:sym typeface="Verdana"/>
              </a:defRPr>
            </a:lvl6pPr>
            <a:lvl7pPr marL="0" lvl="6" indent="0" algn="r">
              <a:spcBef>
                <a:spcPts val="0"/>
              </a:spcBef>
              <a:spcAft>
                <a:spcPts val="0"/>
              </a:spcAft>
              <a:buNone/>
              <a:defRPr sz="1000">
                <a:solidFill>
                  <a:srgbClr val="898989"/>
                </a:solidFill>
                <a:latin typeface="Verdana"/>
                <a:ea typeface="Verdana"/>
                <a:cs typeface="Verdana"/>
                <a:sym typeface="Verdana"/>
              </a:defRPr>
            </a:lvl7pPr>
            <a:lvl8pPr marL="0" lvl="7" indent="0" algn="r">
              <a:spcBef>
                <a:spcPts val="0"/>
              </a:spcBef>
              <a:spcAft>
                <a:spcPts val="0"/>
              </a:spcAft>
              <a:buNone/>
              <a:defRPr sz="1000">
                <a:solidFill>
                  <a:srgbClr val="898989"/>
                </a:solidFill>
                <a:latin typeface="Verdana"/>
                <a:ea typeface="Verdana"/>
                <a:cs typeface="Verdana"/>
                <a:sym typeface="Verdana"/>
              </a:defRPr>
            </a:lvl8pPr>
            <a:lvl9pPr marL="0" lvl="8" indent="0" algn="r">
              <a:spcBef>
                <a:spcPts val="0"/>
              </a:spcBef>
              <a:spcAft>
                <a:spcPts val="0"/>
              </a:spcAft>
              <a:buNone/>
              <a:defRPr sz="10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296863" y="0"/>
            <a:ext cx="1760537" cy="1957388"/>
          </a:xfrm>
          <a:prstGeom prst="rect">
            <a:avLst/>
          </a:prstGeom>
          <a:noFill/>
          <a:ln>
            <a:noFill/>
          </a:ln>
        </p:spPr>
      </p:pic>
      <p:sp>
        <p:nvSpPr>
          <p:cNvPr id="66" name="Google Shape;66;p10"/>
          <p:cNvSpPr txBox="1">
            <a:spLocks noGrp="1"/>
          </p:cNvSpPr>
          <p:nvPr>
            <p:ph type="body" idx="1"/>
          </p:nvPr>
        </p:nvSpPr>
        <p:spPr>
          <a:xfrm>
            <a:off x="2590800" y="6324600"/>
            <a:ext cx="1981200" cy="304800"/>
          </a:xfrm>
          <a:prstGeom prst="rect">
            <a:avLst/>
          </a:prstGeom>
          <a:noFill/>
          <a:ln>
            <a:noFill/>
          </a:ln>
        </p:spPr>
        <p:txBody>
          <a:bodyPr spcFirstLastPara="1" wrap="square" lIns="93950" tIns="46975" rIns="93950" bIns="46975" anchor="t" anchorCtr="0"/>
          <a:lstStyle>
            <a:lvl1pPr marL="457200" lvl="0" indent="-228600" algn="l">
              <a:spcBef>
                <a:spcPts val="200"/>
              </a:spcBef>
              <a:spcAft>
                <a:spcPts val="0"/>
              </a:spcAft>
              <a:buClr>
                <a:schemeClr val="dk1"/>
              </a:buClr>
              <a:buSzPts val="1000"/>
              <a:buNone/>
              <a:defRPr sz="1000">
                <a:latin typeface="Verdana"/>
                <a:ea typeface="Verdana"/>
                <a:cs typeface="Verdana"/>
                <a:sym typeface="Verdan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0"/>
          <p:cNvSpPr txBox="1">
            <a:spLocks noGrp="1"/>
          </p:cNvSpPr>
          <p:nvPr>
            <p:ph type="sldNum" idx="12"/>
          </p:nvPr>
        </p:nvSpPr>
        <p:spPr>
          <a:xfrm>
            <a:off x="8402595" y="6324600"/>
            <a:ext cx="436605" cy="304800"/>
          </a:xfrm>
          <a:prstGeom prst="rect">
            <a:avLst/>
          </a:prstGeom>
          <a:noFill/>
          <a:ln>
            <a:noFill/>
          </a:ln>
        </p:spPr>
        <p:txBody>
          <a:bodyPr spcFirstLastPara="1" wrap="square" lIns="93950" tIns="46975" rIns="93950" bIns="46975" anchor="ctr" anchorCtr="0">
            <a:noAutofit/>
          </a:bodyPr>
          <a:lstStyle>
            <a:lvl1pPr marL="0" lvl="0" indent="0" algn="r">
              <a:spcBef>
                <a:spcPts val="0"/>
              </a:spcBef>
              <a:spcAft>
                <a:spcPts val="0"/>
              </a:spcAft>
              <a:buNone/>
              <a:defRPr sz="1000">
                <a:solidFill>
                  <a:srgbClr val="898989"/>
                </a:solidFill>
                <a:latin typeface="Verdana"/>
                <a:ea typeface="Verdana"/>
                <a:cs typeface="Verdana"/>
                <a:sym typeface="Verdana"/>
              </a:defRPr>
            </a:lvl1pPr>
            <a:lvl2pPr marL="0" lvl="1" indent="0" algn="r">
              <a:spcBef>
                <a:spcPts val="0"/>
              </a:spcBef>
              <a:spcAft>
                <a:spcPts val="0"/>
              </a:spcAft>
              <a:buNone/>
              <a:defRPr sz="1000">
                <a:solidFill>
                  <a:srgbClr val="898989"/>
                </a:solidFill>
                <a:latin typeface="Verdana"/>
                <a:ea typeface="Verdana"/>
                <a:cs typeface="Verdana"/>
                <a:sym typeface="Verdana"/>
              </a:defRPr>
            </a:lvl2pPr>
            <a:lvl3pPr marL="0" lvl="2" indent="0" algn="r">
              <a:spcBef>
                <a:spcPts val="0"/>
              </a:spcBef>
              <a:spcAft>
                <a:spcPts val="0"/>
              </a:spcAft>
              <a:buNone/>
              <a:defRPr sz="1000">
                <a:solidFill>
                  <a:srgbClr val="898989"/>
                </a:solidFill>
                <a:latin typeface="Verdana"/>
                <a:ea typeface="Verdana"/>
                <a:cs typeface="Verdana"/>
                <a:sym typeface="Verdana"/>
              </a:defRPr>
            </a:lvl3pPr>
            <a:lvl4pPr marL="0" lvl="3" indent="0" algn="r">
              <a:spcBef>
                <a:spcPts val="0"/>
              </a:spcBef>
              <a:spcAft>
                <a:spcPts val="0"/>
              </a:spcAft>
              <a:buNone/>
              <a:defRPr sz="1000">
                <a:solidFill>
                  <a:srgbClr val="898989"/>
                </a:solidFill>
                <a:latin typeface="Verdana"/>
                <a:ea typeface="Verdana"/>
                <a:cs typeface="Verdana"/>
                <a:sym typeface="Verdana"/>
              </a:defRPr>
            </a:lvl4pPr>
            <a:lvl5pPr marL="0" lvl="4" indent="0" algn="r">
              <a:spcBef>
                <a:spcPts val="0"/>
              </a:spcBef>
              <a:spcAft>
                <a:spcPts val="0"/>
              </a:spcAft>
              <a:buNone/>
              <a:defRPr sz="1000">
                <a:solidFill>
                  <a:srgbClr val="898989"/>
                </a:solidFill>
                <a:latin typeface="Verdana"/>
                <a:ea typeface="Verdana"/>
                <a:cs typeface="Verdana"/>
                <a:sym typeface="Verdana"/>
              </a:defRPr>
            </a:lvl5pPr>
            <a:lvl6pPr marL="0" lvl="5" indent="0" algn="r">
              <a:spcBef>
                <a:spcPts val="0"/>
              </a:spcBef>
              <a:spcAft>
                <a:spcPts val="0"/>
              </a:spcAft>
              <a:buNone/>
              <a:defRPr sz="1000">
                <a:solidFill>
                  <a:srgbClr val="898989"/>
                </a:solidFill>
                <a:latin typeface="Verdana"/>
                <a:ea typeface="Verdana"/>
                <a:cs typeface="Verdana"/>
                <a:sym typeface="Verdana"/>
              </a:defRPr>
            </a:lvl6pPr>
            <a:lvl7pPr marL="0" lvl="6" indent="0" algn="r">
              <a:spcBef>
                <a:spcPts val="0"/>
              </a:spcBef>
              <a:spcAft>
                <a:spcPts val="0"/>
              </a:spcAft>
              <a:buNone/>
              <a:defRPr sz="1000">
                <a:solidFill>
                  <a:srgbClr val="898989"/>
                </a:solidFill>
                <a:latin typeface="Verdana"/>
                <a:ea typeface="Verdana"/>
                <a:cs typeface="Verdana"/>
                <a:sym typeface="Verdana"/>
              </a:defRPr>
            </a:lvl7pPr>
            <a:lvl8pPr marL="0" lvl="7" indent="0" algn="r">
              <a:spcBef>
                <a:spcPts val="0"/>
              </a:spcBef>
              <a:spcAft>
                <a:spcPts val="0"/>
              </a:spcAft>
              <a:buNone/>
              <a:defRPr sz="1000">
                <a:solidFill>
                  <a:srgbClr val="898989"/>
                </a:solidFill>
                <a:latin typeface="Verdana"/>
                <a:ea typeface="Verdana"/>
                <a:cs typeface="Verdana"/>
                <a:sym typeface="Verdana"/>
              </a:defRPr>
            </a:lvl8pPr>
            <a:lvl9pPr marL="0" lvl="8" indent="0" algn="r">
              <a:spcBef>
                <a:spcPts val="0"/>
              </a:spcBef>
              <a:spcAft>
                <a:spcPts val="0"/>
              </a:spcAft>
              <a:buNone/>
              <a:defRPr sz="1000">
                <a:solidFill>
                  <a:srgbClr val="898989"/>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3950" tIns="46975" rIns="93950" bIns="46975" anchor="ctr" anchorCtr="0"/>
          <a:lstStyle>
            <a:lvl1pPr marR="0" lvl="0"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2pPr>
            <a:lvl3pPr marR="0" lvl="2"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3pPr>
            <a:lvl4pPr marR="0" lvl="3"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4pPr>
            <a:lvl5pPr marR="0" lvl="4"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5pPr>
            <a:lvl6pPr marR="0" lvl="5"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6pPr>
            <a:lvl7pPr marR="0" lvl="6"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7pPr>
            <a:lvl8pPr marR="0" lvl="7"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8pPr>
            <a:lvl9pPr marR="0" lvl="8" algn="ctr" rtl="0">
              <a:spcBef>
                <a:spcPts val="0"/>
              </a:spcBef>
              <a:spcAft>
                <a:spcPts val="0"/>
              </a:spcAft>
              <a:buSzPts val="1400"/>
              <a:buNone/>
              <a:defRPr sz="4500" b="0" i="0" u="none" strike="noStrike" cap="none">
                <a:solidFill>
                  <a:schemeClr val="dk1"/>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3950" tIns="46975" rIns="93950" bIns="46975" anchor="t" anchorCtr="0"/>
          <a:lstStyle>
            <a:lvl1pPr marL="457200" marR="0" lvl="0" indent="-438150" algn="l" rtl="0">
              <a:spcBef>
                <a:spcPts val="660"/>
              </a:spcBef>
              <a:spcAft>
                <a:spcPts val="0"/>
              </a:spcAft>
              <a:buClr>
                <a:schemeClr val="dk1"/>
              </a:buClr>
              <a:buSzPts val="3300"/>
              <a:buFont typeface="Arial"/>
              <a:buChar char="•"/>
              <a:defRPr sz="3300" b="0" i="0" u="none" strike="noStrike" cap="none">
                <a:solidFill>
                  <a:schemeClr val="dk1"/>
                </a:solidFill>
                <a:latin typeface="Times New Roman"/>
                <a:ea typeface="Times New Roman"/>
                <a:cs typeface="Times New Roman"/>
                <a:sym typeface="Times New Roman"/>
              </a:defRPr>
            </a:lvl1pPr>
            <a:lvl2pPr marL="914400" marR="0" lvl="1" indent="-412750" algn="l" rtl="0">
              <a:spcBef>
                <a:spcPts val="580"/>
              </a:spcBef>
              <a:spcAft>
                <a:spcPts val="0"/>
              </a:spcAft>
              <a:buClr>
                <a:schemeClr val="dk1"/>
              </a:buClr>
              <a:buSzPts val="2900"/>
              <a:buFont typeface="Arial"/>
              <a:buChar char="–"/>
              <a:defRPr sz="2900" b="0" i="0" u="none" strike="noStrike" cap="none">
                <a:solidFill>
                  <a:schemeClr val="dk1"/>
                </a:solidFill>
                <a:latin typeface="Times New Roman"/>
                <a:ea typeface="Times New Roman"/>
                <a:cs typeface="Times New Roman"/>
                <a:sym typeface="Times New Roman"/>
              </a:defRPr>
            </a:lvl2pPr>
            <a:lvl3pPr marL="1371600" marR="0" lvl="2" indent="-387350" algn="l" rtl="0">
              <a:spcBef>
                <a:spcPts val="500"/>
              </a:spcBef>
              <a:spcAft>
                <a:spcPts val="0"/>
              </a:spcAft>
              <a:buClr>
                <a:schemeClr val="dk1"/>
              </a:buClr>
              <a:buSzPts val="2500"/>
              <a:buFont typeface="Arial"/>
              <a:buChar char="•"/>
              <a:defRPr sz="2500" b="0" i="0" u="none" strike="noStrike" cap="none">
                <a:solidFill>
                  <a:schemeClr val="dk1"/>
                </a:solidFill>
                <a:latin typeface="Times New Roman"/>
                <a:ea typeface="Times New Roman"/>
                <a:cs typeface="Times New Roman"/>
                <a:sym typeface="Times New Roman"/>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3950" tIns="46975" rIns="93950" bIns="46975" anchor="ctr" anchorCtr="0"/>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7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sldNum" idx="12"/>
          </p:nvPr>
        </p:nvSpPr>
        <p:spPr>
          <a:xfrm>
            <a:off x="6553200" y="6356350"/>
            <a:ext cx="2133600" cy="365125"/>
          </a:xfrm>
          <a:prstGeom prst="rect">
            <a:avLst/>
          </a:prstGeom>
          <a:noFill/>
          <a:ln>
            <a:noFill/>
          </a:ln>
        </p:spPr>
        <p:txBody>
          <a:bodyPr spcFirstLastPara="1" wrap="square" lIns="93950" tIns="46975" rIns="93950" bIns="46975" anchor="ctr" anchorCtr="0">
            <a:noAutofit/>
          </a:bodyPr>
          <a:lstStyle>
            <a:lvl1pPr marL="0" marR="0" lvl="0"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1200" b="0" i="0" u="none" strike="noStrike" cap="none">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2"/>
          <p:cNvSpPr txBox="1">
            <a:spLocks noGrp="1"/>
          </p:cNvSpPr>
          <p:nvPr>
            <p:ph type="body" idx="1"/>
          </p:nvPr>
        </p:nvSpPr>
        <p:spPr>
          <a:xfrm>
            <a:off x="757719" y="5626813"/>
            <a:ext cx="7772400" cy="563366"/>
          </a:xfrm>
          <a:prstGeom prst="rect">
            <a:avLst/>
          </a:prstGeom>
          <a:noFill/>
          <a:ln>
            <a:noFill/>
          </a:ln>
        </p:spPr>
        <p:txBody>
          <a:bodyPr spcFirstLastPara="1" wrap="square" lIns="93950" tIns="46975" rIns="93950" bIns="46975" anchor="t" anchorCtr="0">
            <a:noAutofit/>
          </a:bodyPr>
          <a:lstStyle/>
          <a:p>
            <a:pPr marL="0" lvl="0" indent="0" algn="r" rtl="0">
              <a:lnSpc>
                <a:spcPct val="80000"/>
              </a:lnSpc>
              <a:spcBef>
                <a:spcPts val="0"/>
              </a:spcBef>
              <a:spcAft>
                <a:spcPts val="0"/>
              </a:spcAft>
              <a:buClr>
                <a:schemeClr val="dk1"/>
              </a:buClr>
              <a:buSzPts val="1085"/>
              <a:buNone/>
            </a:pPr>
            <a:r>
              <a:rPr lang="lv-LV" sz="1085"/>
              <a:t>Valsts kases ikgadējais seminārs</a:t>
            </a:r>
            <a:endParaRPr/>
          </a:p>
          <a:p>
            <a:pPr marL="0" lvl="0" indent="0" algn="r" rtl="0">
              <a:lnSpc>
                <a:spcPct val="80000"/>
              </a:lnSpc>
              <a:spcBef>
                <a:spcPts val="217"/>
              </a:spcBef>
              <a:spcAft>
                <a:spcPts val="0"/>
              </a:spcAft>
              <a:buClr>
                <a:schemeClr val="dk1"/>
              </a:buClr>
              <a:buSzPts val="1085"/>
              <a:buNone/>
            </a:pPr>
            <a:r>
              <a:rPr lang="lv-LV" sz="1085"/>
              <a:t>LU Dabas māja</a:t>
            </a:r>
            <a:endParaRPr/>
          </a:p>
          <a:p>
            <a:pPr marL="0" lvl="0" indent="0" algn="r" rtl="0">
              <a:lnSpc>
                <a:spcPct val="80000"/>
              </a:lnSpc>
              <a:spcBef>
                <a:spcPts val="217"/>
              </a:spcBef>
              <a:spcAft>
                <a:spcPts val="0"/>
              </a:spcAft>
              <a:buClr>
                <a:schemeClr val="dk1"/>
              </a:buClr>
              <a:buSzPts val="1085"/>
              <a:buNone/>
            </a:pPr>
            <a:r>
              <a:rPr lang="lv-LV" sz="1085"/>
              <a:t>2018.gada 6.decembrī</a:t>
            </a:r>
            <a:endParaRPr/>
          </a:p>
        </p:txBody>
      </p:sp>
      <p:sp>
        <p:nvSpPr>
          <p:cNvPr id="82" name="Google Shape;82;p12"/>
          <p:cNvSpPr txBox="1">
            <a:spLocks noGrp="1"/>
          </p:cNvSpPr>
          <p:nvPr>
            <p:ph type="sldNum" idx="4294967295"/>
          </p:nvPr>
        </p:nvSpPr>
        <p:spPr>
          <a:xfrm>
            <a:off x="8839200" y="6324600"/>
            <a:ext cx="30480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1</a:t>
            </a:fld>
            <a:endParaRPr/>
          </a:p>
        </p:txBody>
      </p:sp>
      <p:sp>
        <p:nvSpPr>
          <p:cNvPr id="83" name="Google Shape;83;p12"/>
          <p:cNvSpPr/>
          <p:nvPr/>
        </p:nvSpPr>
        <p:spPr>
          <a:xfrm>
            <a:off x="1150972" y="3482861"/>
            <a:ext cx="7307228" cy="9848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lv-LV" sz="2900" b="0" i="1" u="none" strike="noStrike" cap="none">
                <a:solidFill>
                  <a:srgbClr val="002060"/>
                </a:solidFill>
                <a:latin typeface="Arial"/>
                <a:ea typeface="Arial"/>
                <a:cs typeface="Arial"/>
                <a:sym typeface="Arial"/>
              </a:rPr>
              <a:t>2018.gada pārskats un </a:t>
            </a:r>
            <a:endParaRPr sz="2900" b="0" i="1" u="none" strike="noStrike" cap="none">
              <a:solidFill>
                <a:srgbClr val="002060"/>
              </a:solidFill>
              <a:latin typeface="Arial"/>
              <a:ea typeface="Arial"/>
              <a:cs typeface="Arial"/>
              <a:sym typeface="Arial"/>
            </a:endParaRPr>
          </a:p>
          <a:p>
            <a:pPr marL="0" marR="0" lvl="0" indent="0" algn="ctr" rtl="0">
              <a:spcBef>
                <a:spcPts val="0"/>
              </a:spcBef>
              <a:spcAft>
                <a:spcPts val="0"/>
              </a:spcAft>
              <a:buNone/>
            </a:pPr>
            <a:r>
              <a:rPr lang="lv-LV" sz="2900" b="0" i="1" u="none" strike="noStrike" cap="none">
                <a:solidFill>
                  <a:srgbClr val="002060"/>
                </a:solidFill>
                <a:latin typeface="Arial"/>
                <a:ea typeface="Arial"/>
                <a:cs typeface="Arial"/>
                <a:sym typeface="Arial"/>
              </a:rPr>
              <a:t>pāreja uz jauno regulējumu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1"/>
          <p:cNvSpPr txBox="1">
            <a:spLocks noGrp="1"/>
          </p:cNvSpPr>
          <p:nvPr>
            <p:ph type="title"/>
          </p:nvPr>
        </p:nvSpPr>
        <p:spPr>
          <a:xfrm>
            <a:off x="1774581" y="347904"/>
            <a:ext cx="7272997" cy="563556"/>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solidFill>
                  <a:srgbClr val="002060"/>
                </a:solidFill>
              </a:rPr>
              <a:t>Aizņēmumu no Valsts kases apvienošana</a:t>
            </a:r>
            <a:endParaRPr/>
          </a:p>
        </p:txBody>
      </p:sp>
      <p:pic>
        <p:nvPicPr>
          <p:cNvPr id="236" name="Google Shape;236;p21"/>
          <p:cNvPicPr preferRelativeResize="0">
            <a:picLocks noGrp="1"/>
          </p:cNvPicPr>
          <p:nvPr>
            <p:ph type="body" idx="1"/>
          </p:nvPr>
        </p:nvPicPr>
        <p:blipFill rotWithShape="1">
          <a:blip r:embed="rId3">
            <a:alphaModFix/>
          </a:blip>
          <a:srcRect/>
          <a:stretch/>
        </p:blipFill>
        <p:spPr>
          <a:xfrm>
            <a:off x="93156" y="2794557"/>
            <a:ext cx="8949512" cy="1142939"/>
          </a:xfrm>
          <a:prstGeom prst="rect">
            <a:avLst/>
          </a:prstGeom>
          <a:noFill/>
          <a:ln>
            <a:noFill/>
          </a:ln>
        </p:spPr>
      </p:pic>
      <p:sp>
        <p:nvSpPr>
          <p:cNvPr id="237" name="Google Shape;237;p21"/>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10</a:t>
            </a:fld>
            <a:endParaRPr/>
          </a:p>
        </p:txBody>
      </p:sp>
      <p:pic>
        <p:nvPicPr>
          <p:cNvPr id="238" name="Google Shape;238;p21"/>
          <p:cNvPicPr preferRelativeResize="0"/>
          <p:nvPr/>
        </p:nvPicPr>
        <p:blipFill rotWithShape="1">
          <a:blip r:embed="rId4">
            <a:alphaModFix/>
          </a:blip>
          <a:srcRect/>
          <a:stretch/>
        </p:blipFill>
        <p:spPr>
          <a:xfrm>
            <a:off x="2470963" y="1329642"/>
            <a:ext cx="802122" cy="1627382"/>
          </a:xfrm>
          <a:prstGeom prst="rect">
            <a:avLst/>
          </a:prstGeom>
          <a:noFill/>
          <a:ln>
            <a:noFill/>
          </a:ln>
        </p:spPr>
      </p:pic>
      <p:pic>
        <p:nvPicPr>
          <p:cNvPr id="239" name="Google Shape;239;p21"/>
          <p:cNvPicPr preferRelativeResize="0"/>
          <p:nvPr/>
        </p:nvPicPr>
        <p:blipFill rotWithShape="1">
          <a:blip r:embed="rId5">
            <a:alphaModFix/>
          </a:blip>
          <a:srcRect/>
          <a:stretch/>
        </p:blipFill>
        <p:spPr>
          <a:xfrm>
            <a:off x="4531848" y="4116106"/>
            <a:ext cx="1587598" cy="1709098"/>
          </a:xfrm>
          <a:prstGeom prst="rect">
            <a:avLst/>
          </a:prstGeom>
          <a:noFill/>
          <a:ln>
            <a:noFill/>
          </a:ln>
        </p:spPr>
      </p:pic>
      <p:cxnSp>
        <p:nvCxnSpPr>
          <p:cNvPr id="240" name="Google Shape;240;p21"/>
          <p:cNvCxnSpPr/>
          <p:nvPr/>
        </p:nvCxnSpPr>
        <p:spPr>
          <a:xfrm flipH="1">
            <a:off x="2650865" y="2132925"/>
            <a:ext cx="535468" cy="330049"/>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241" name="Google Shape;241;p21"/>
          <p:cNvCxnSpPr/>
          <p:nvPr/>
        </p:nvCxnSpPr>
        <p:spPr>
          <a:xfrm rot="10800000">
            <a:off x="2650865" y="2126829"/>
            <a:ext cx="567906" cy="336145"/>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grpSp>
        <p:nvGrpSpPr>
          <p:cNvPr id="242" name="Google Shape;242;p21"/>
          <p:cNvGrpSpPr/>
          <p:nvPr/>
        </p:nvGrpSpPr>
        <p:grpSpPr>
          <a:xfrm rot="-7586524">
            <a:off x="5538049" y="3572901"/>
            <a:ext cx="1514245" cy="2614915"/>
            <a:chOff x="4670683" y="1385215"/>
            <a:chExt cx="2899513" cy="4908742"/>
          </a:xfrm>
        </p:grpSpPr>
        <p:sp>
          <p:nvSpPr>
            <p:cNvPr id="243" name="Google Shape;243;p21"/>
            <p:cNvSpPr/>
            <p:nvPr/>
          </p:nvSpPr>
          <p:spPr>
            <a:xfrm>
              <a:off x="4670683" y="1385215"/>
              <a:ext cx="2899513" cy="3217728"/>
            </a:xfrm>
            <a:custGeom>
              <a:avLst/>
              <a:gdLst/>
              <a:ahLst/>
              <a:cxnLst/>
              <a:rect l="l" t="t" r="r" b="b"/>
              <a:pathLst>
                <a:path w="804" h="900" extrusionOk="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8CB3E3">
                <a:alpha val="35686"/>
              </a:srgbClr>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44" name="Google Shape;244;p21"/>
            <p:cNvSpPr/>
            <p:nvPr/>
          </p:nvSpPr>
          <p:spPr>
            <a:xfrm>
              <a:off x="5940564" y="5075607"/>
              <a:ext cx="668988" cy="998148"/>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45" name="Google Shape;245;p21"/>
            <p:cNvSpPr/>
            <p:nvPr/>
          </p:nvSpPr>
          <p:spPr>
            <a:xfrm>
              <a:off x="5631214" y="5621160"/>
              <a:ext cx="970718" cy="672797"/>
            </a:xfrm>
            <a:prstGeom prst="rect">
              <a:avLst/>
            </a:pr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46" name="Google Shape;246;p21"/>
            <p:cNvSpPr/>
            <p:nvPr/>
          </p:nvSpPr>
          <p:spPr>
            <a:xfrm>
              <a:off x="5631214" y="5621160"/>
              <a:ext cx="970718" cy="672797"/>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47" name="Google Shape;247;p21"/>
            <p:cNvSpPr/>
            <p:nvPr/>
          </p:nvSpPr>
          <p:spPr>
            <a:xfrm>
              <a:off x="6115811" y="5635637"/>
              <a:ext cx="493741" cy="658320"/>
            </a:xfrm>
            <a:custGeom>
              <a:avLst/>
              <a:gdLst/>
              <a:ahLst/>
              <a:cxnLst/>
              <a:rect l="l" t="t" r="r" b="b"/>
              <a:pathLst>
                <a:path w="270" h="365" extrusionOk="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48" name="Google Shape;248;p21"/>
            <p:cNvSpPr/>
            <p:nvPr/>
          </p:nvSpPr>
          <p:spPr>
            <a:xfrm>
              <a:off x="5555020" y="5958701"/>
              <a:ext cx="1108631" cy="335256"/>
            </a:xfrm>
            <a:prstGeom prst="rect">
              <a:avLst/>
            </a:prstGeom>
            <a:solidFill>
              <a:srgbClr val="4C0019"/>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49" name="Google Shape;249;p21"/>
            <p:cNvSpPr/>
            <p:nvPr/>
          </p:nvSpPr>
          <p:spPr>
            <a:xfrm>
              <a:off x="5382058" y="4549102"/>
              <a:ext cx="1227494" cy="1168062"/>
            </a:xfrm>
            <a:custGeom>
              <a:avLst/>
              <a:gdLst/>
              <a:ahLst/>
              <a:cxnLst/>
              <a:rect l="l" t="t" r="r" b="b"/>
              <a:pathLst>
                <a:path w="681" h="648" extrusionOk="0">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0" name="Google Shape;250;p21"/>
            <p:cNvSpPr/>
            <p:nvPr/>
          </p:nvSpPr>
          <p:spPr>
            <a:xfrm>
              <a:off x="5863398" y="4401284"/>
              <a:ext cx="472368" cy="1053009"/>
            </a:xfrm>
            <a:prstGeom prst="rect">
              <a:avLst/>
            </a:pr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1" name="Google Shape;251;p21"/>
            <p:cNvSpPr/>
            <p:nvPr/>
          </p:nvSpPr>
          <p:spPr>
            <a:xfrm>
              <a:off x="5923039" y="4401285"/>
              <a:ext cx="371067" cy="1053009"/>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2" name="Google Shape;252;p21"/>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3" name="Google Shape;253;p21"/>
            <p:cNvSpPr/>
            <p:nvPr/>
          </p:nvSpPr>
          <p:spPr>
            <a:xfrm>
              <a:off x="5999996" y="4549102"/>
              <a:ext cx="52574" cy="0"/>
            </a:xfrm>
            <a:custGeom>
              <a:avLst/>
              <a:gdLst/>
              <a:ahLst/>
              <a:cxnLst/>
              <a:rect l="l" t="t" r="r" b="b"/>
              <a:pathLst>
                <a:path w="29" h="120000" extrusionOk="0">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4" name="Google Shape;254;p21"/>
            <p:cNvSpPr/>
            <p:nvPr/>
          </p:nvSpPr>
          <p:spPr>
            <a:xfrm>
              <a:off x="6115811" y="5573157"/>
              <a:ext cx="455644" cy="144008"/>
            </a:xfrm>
            <a:custGeom>
              <a:avLst/>
              <a:gdLst/>
              <a:ahLst/>
              <a:cxnLst/>
              <a:rect l="l" t="t" r="r" b="b"/>
              <a:pathLst>
                <a:path w="253" h="80" extrusionOk="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5" name="Google Shape;255;p21"/>
            <p:cNvSpPr/>
            <p:nvPr/>
          </p:nvSpPr>
          <p:spPr>
            <a:xfrm>
              <a:off x="6115811" y="4760161"/>
              <a:ext cx="55622" cy="645368"/>
            </a:xfrm>
            <a:custGeom>
              <a:avLst/>
              <a:gdLst/>
              <a:ahLst/>
              <a:cxnLst/>
              <a:rect l="l" t="t" r="r" b="b"/>
              <a:pathLst>
                <a:path w="31" h="358" extrusionOk="0">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6" name="Google Shape;256;p21"/>
            <p:cNvSpPr/>
            <p:nvPr/>
          </p:nvSpPr>
          <p:spPr>
            <a:xfrm>
              <a:off x="6625552" y="5331620"/>
              <a:ext cx="172962" cy="410689"/>
            </a:xfrm>
            <a:custGeom>
              <a:avLst/>
              <a:gdLst/>
              <a:ahLst/>
              <a:cxnLst/>
              <a:rect l="l" t="t" r="r" b="b"/>
              <a:pathLst>
                <a:path w="96" h="228" extrusionOk="0">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7" name="Google Shape;257;p21"/>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8" name="Google Shape;258;p21"/>
            <p:cNvSpPr/>
            <p:nvPr/>
          </p:nvSpPr>
          <p:spPr>
            <a:xfrm>
              <a:off x="6014473" y="4607010"/>
              <a:ext cx="793185" cy="492217"/>
            </a:xfrm>
            <a:custGeom>
              <a:avLst/>
              <a:gdLst/>
              <a:ahLst/>
              <a:cxnLst/>
              <a:rect l="l" t="t" r="r" b="b"/>
              <a:pathLst>
                <a:path w="440" h="273" extrusionOk="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59" name="Google Shape;259;p21"/>
            <p:cNvSpPr/>
            <p:nvPr/>
          </p:nvSpPr>
          <p:spPr>
            <a:xfrm>
              <a:off x="6032759" y="5208947"/>
              <a:ext cx="793185" cy="492217"/>
            </a:xfrm>
            <a:custGeom>
              <a:avLst/>
              <a:gdLst/>
              <a:ahLst/>
              <a:cxnLst/>
              <a:rect l="l" t="t" r="r" b="b"/>
              <a:pathLst>
                <a:path w="440" h="273" extrusionOk="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0" name="Google Shape;260;p21"/>
            <p:cNvSpPr/>
            <p:nvPr/>
          </p:nvSpPr>
          <p:spPr>
            <a:xfrm>
              <a:off x="6014473" y="4907979"/>
              <a:ext cx="793185" cy="493741"/>
            </a:xfrm>
            <a:custGeom>
              <a:avLst/>
              <a:gdLst/>
              <a:ahLst/>
              <a:cxnLst/>
              <a:rect l="l" t="t" r="r" b="b"/>
              <a:pathLst>
                <a:path w="440" h="274" extrusionOk="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1" name="Google Shape;261;p21"/>
            <p:cNvSpPr/>
            <p:nvPr/>
          </p:nvSpPr>
          <p:spPr>
            <a:xfrm>
              <a:off x="6032759" y="4322043"/>
              <a:ext cx="756612" cy="454119"/>
            </a:xfrm>
            <a:custGeom>
              <a:avLst/>
              <a:gdLst/>
              <a:ahLst/>
              <a:cxnLst/>
              <a:rect l="l" t="t" r="r" b="b"/>
              <a:pathLst>
                <a:path w="420" h="252" extrusionOk="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2" name="Google Shape;262;p21"/>
            <p:cNvSpPr/>
            <p:nvPr/>
          </p:nvSpPr>
          <p:spPr>
            <a:xfrm>
              <a:off x="6032759" y="4626821"/>
              <a:ext cx="756612" cy="452596"/>
            </a:xfrm>
            <a:custGeom>
              <a:avLst/>
              <a:gdLst/>
              <a:ahLst/>
              <a:cxnLst/>
              <a:rect l="l" t="t" r="r" b="b"/>
              <a:pathLst>
                <a:path w="420" h="251" extrusionOk="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3" name="Google Shape;263;p21"/>
            <p:cNvSpPr/>
            <p:nvPr/>
          </p:nvSpPr>
          <p:spPr>
            <a:xfrm>
              <a:off x="6164576" y="4625296"/>
              <a:ext cx="493741" cy="150866"/>
            </a:xfrm>
            <a:custGeom>
              <a:avLst/>
              <a:gdLst/>
              <a:ahLst/>
              <a:cxnLst/>
              <a:rect l="l" t="t" r="r" b="b"/>
              <a:pathLst>
                <a:path w="274" h="84" extrusionOk="0">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4" name="Google Shape;264;p21"/>
            <p:cNvSpPr/>
            <p:nvPr/>
          </p:nvSpPr>
          <p:spPr>
            <a:xfrm>
              <a:off x="6051045" y="5228757"/>
              <a:ext cx="756612" cy="454119"/>
            </a:xfrm>
            <a:custGeom>
              <a:avLst/>
              <a:gdLst/>
              <a:ahLst/>
              <a:cxnLst/>
              <a:rect l="l" t="t" r="r" b="b"/>
              <a:pathLst>
                <a:path w="420" h="252" extrusionOk="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5" name="Google Shape;265;p21"/>
            <p:cNvSpPr/>
            <p:nvPr/>
          </p:nvSpPr>
          <p:spPr>
            <a:xfrm>
              <a:off x="6032759" y="4929313"/>
              <a:ext cx="756612" cy="452596"/>
            </a:xfrm>
            <a:custGeom>
              <a:avLst/>
              <a:gdLst/>
              <a:ahLst/>
              <a:cxnLst/>
              <a:rect l="l" t="t" r="r" b="b"/>
              <a:pathLst>
                <a:path w="420" h="251" extrusionOk="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6" name="Google Shape;266;p21"/>
            <p:cNvSpPr/>
            <p:nvPr/>
          </p:nvSpPr>
          <p:spPr>
            <a:xfrm>
              <a:off x="6160766" y="4927789"/>
              <a:ext cx="500598" cy="153151"/>
            </a:xfrm>
            <a:custGeom>
              <a:avLst/>
              <a:gdLst/>
              <a:ahLst/>
              <a:cxnLst/>
              <a:rect l="l" t="t" r="r" b="b"/>
              <a:pathLst>
                <a:path w="278" h="85" extrusionOk="0">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7" name="Google Shape;267;p21"/>
            <p:cNvSpPr/>
            <p:nvPr/>
          </p:nvSpPr>
          <p:spPr>
            <a:xfrm>
              <a:off x="6171433" y="5227234"/>
              <a:ext cx="497550" cy="154675"/>
            </a:xfrm>
            <a:custGeom>
              <a:avLst/>
              <a:gdLst/>
              <a:ahLst/>
              <a:cxnLst/>
              <a:rect l="l" t="t" r="r" b="b"/>
              <a:pathLst>
                <a:path w="276" h="86" extrusionOk="0">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8" name="Google Shape;268;p21"/>
            <p:cNvSpPr/>
            <p:nvPr/>
          </p:nvSpPr>
          <p:spPr>
            <a:xfrm>
              <a:off x="6047236" y="5115227"/>
              <a:ext cx="154675" cy="236203"/>
            </a:xfrm>
            <a:custGeom>
              <a:avLst/>
              <a:gdLst/>
              <a:ahLst/>
              <a:cxnLst/>
              <a:rect l="l" t="t" r="r" b="b"/>
              <a:pathLst>
                <a:path w="86" h="131" extrusionOk="0">
                  <a:moveTo>
                    <a:pt x="54" y="0"/>
                  </a:moveTo>
                  <a:cubicBezTo>
                    <a:pt x="20" y="9"/>
                    <a:pt x="0" y="44"/>
                    <a:pt x="9" y="78"/>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69" name="Google Shape;269;p21"/>
            <p:cNvSpPr/>
            <p:nvPr/>
          </p:nvSpPr>
          <p:spPr>
            <a:xfrm>
              <a:off x="6077714" y="5421530"/>
              <a:ext cx="155437"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70" name="Google Shape;270;p21"/>
            <p:cNvSpPr/>
            <p:nvPr/>
          </p:nvSpPr>
          <p:spPr>
            <a:xfrm>
              <a:off x="6065522" y="4513291"/>
              <a:ext cx="154675"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71" name="Google Shape;271;p21"/>
            <p:cNvSpPr/>
            <p:nvPr/>
          </p:nvSpPr>
          <p:spPr>
            <a:xfrm>
              <a:off x="5382058" y="4549102"/>
              <a:ext cx="778708" cy="304778"/>
            </a:xfrm>
            <a:custGeom>
              <a:avLst/>
              <a:gdLst/>
              <a:ahLst/>
              <a:cxnLst/>
              <a:rect l="l" t="t" r="r" b="b"/>
              <a:pathLst>
                <a:path w="432" h="169" extrusionOk="0">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72" name="Google Shape;272;p21"/>
            <p:cNvSpPr/>
            <p:nvPr/>
          </p:nvSpPr>
          <p:spPr>
            <a:xfrm>
              <a:off x="5865131" y="4533102"/>
              <a:ext cx="531838" cy="566126"/>
            </a:xfrm>
            <a:custGeom>
              <a:avLst/>
              <a:gdLst/>
              <a:ahLst/>
              <a:cxnLst/>
              <a:rect l="l" t="t" r="r" b="b"/>
              <a:pathLst>
                <a:path w="295" h="314" extrusionOk="0">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73" name="Google Shape;273;p21"/>
            <p:cNvSpPr/>
            <p:nvPr/>
          </p:nvSpPr>
          <p:spPr>
            <a:xfrm>
              <a:off x="6128002" y="4853880"/>
              <a:ext cx="225536" cy="191249"/>
            </a:xfrm>
            <a:custGeom>
              <a:avLst/>
              <a:gdLst/>
              <a:ahLst/>
              <a:cxnLst/>
              <a:rect l="l" t="t" r="r" b="b"/>
              <a:pathLst>
                <a:path w="125" h="106" extrusionOk="0">
                  <a:moveTo>
                    <a:pt x="0" y="68"/>
                  </a:moveTo>
                  <a:cubicBezTo>
                    <a:pt x="19" y="97"/>
                    <a:pt x="58" y="106"/>
                    <a:pt x="87" y="87"/>
                  </a:cubicBezTo>
                  <a:cubicBezTo>
                    <a:pt x="117" y="68"/>
                    <a:pt x="125" y="29"/>
                    <a:pt x="106" y="0"/>
                  </a:cubicBezTo>
                  <a:lnTo>
                    <a:pt x="0" y="68"/>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74" name="Google Shape;274;p21"/>
            <p:cNvSpPr/>
            <p:nvPr/>
          </p:nvSpPr>
          <p:spPr>
            <a:xfrm>
              <a:off x="6553930" y="5280570"/>
              <a:ext cx="277348" cy="477740"/>
            </a:xfrm>
            <a:custGeom>
              <a:avLst/>
              <a:gdLst/>
              <a:ahLst/>
              <a:cxnLst/>
              <a:rect l="l" t="t" r="r" b="b"/>
              <a:pathLst>
                <a:path w="154" h="265" extrusionOk="0">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sp>
        <p:nvSpPr>
          <p:cNvPr id="275" name="Google Shape;275;p21"/>
          <p:cNvSpPr txBox="1"/>
          <p:nvPr/>
        </p:nvSpPr>
        <p:spPr>
          <a:xfrm>
            <a:off x="597876" y="2253008"/>
            <a:ext cx="1685343" cy="600164"/>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100" b="1">
                <a:solidFill>
                  <a:srgbClr val="7BA8DF"/>
                </a:solidFill>
                <a:latin typeface="Times New Roman"/>
                <a:ea typeface="Times New Roman"/>
                <a:cs typeface="Times New Roman"/>
                <a:sym typeface="Times New Roman"/>
              </a:rPr>
              <a:t>Līguma summu norāda  tikai pie pārjaunojuma līguma</a:t>
            </a:r>
            <a:endParaRPr sz="1100" b="1">
              <a:solidFill>
                <a:srgbClr val="7BA8DF"/>
              </a:solidFill>
              <a:latin typeface="Times New Roman"/>
              <a:ea typeface="Times New Roman"/>
              <a:cs typeface="Times New Roman"/>
              <a:sym typeface="Times New Roman"/>
            </a:endParaRPr>
          </a:p>
        </p:txBody>
      </p:sp>
      <p:sp>
        <p:nvSpPr>
          <p:cNvPr id="276" name="Google Shape;276;p21"/>
          <p:cNvSpPr txBox="1"/>
          <p:nvPr/>
        </p:nvSpPr>
        <p:spPr>
          <a:xfrm>
            <a:off x="2569010" y="4894603"/>
            <a:ext cx="1686974" cy="769441"/>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100" b="1">
                <a:solidFill>
                  <a:srgbClr val="7BA8DF"/>
                </a:solidFill>
                <a:latin typeface="Times New Roman"/>
                <a:ea typeface="Times New Roman"/>
                <a:cs typeface="Times New Roman"/>
                <a:sym typeface="Times New Roman"/>
              </a:rPr>
              <a:t>Aizņēmumu apvienošanu norāda, izmantojot aili «Izmaiņas, kas nav darījumi»</a:t>
            </a:r>
            <a:endParaRPr sz="1100" b="1">
              <a:solidFill>
                <a:srgbClr val="7BA8DF"/>
              </a:solidFill>
              <a:latin typeface="Times New Roman"/>
              <a:ea typeface="Times New Roman"/>
              <a:cs typeface="Times New Roman"/>
              <a:sym typeface="Times New Roman"/>
            </a:endParaRPr>
          </a:p>
        </p:txBody>
      </p:sp>
      <p:sp>
        <p:nvSpPr>
          <p:cNvPr id="277" name="Google Shape;277;p21"/>
          <p:cNvSpPr/>
          <p:nvPr/>
        </p:nvSpPr>
        <p:spPr>
          <a:xfrm>
            <a:off x="4037892" y="2799745"/>
            <a:ext cx="1040545" cy="19138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grpSp>
        <p:nvGrpSpPr>
          <p:cNvPr id="278" name="Google Shape;278;p21"/>
          <p:cNvGrpSpPr/>
          <p:nvPr/>
        </p:nvGrpSpPr>
        <p:grpSpPr>
          <a:xfrm rot="-2858746">
            <a:off x="2565077" y="1033315"/>
            <a:ext cx="1514245" cy="2636535"/>
            <a:chOff x="4670684" y="1499986"/>
            <a:chExt cx="2899513" cy="4793971"/>
          </a:xfrm>
        </p:grpSpPr>
        <p:sp>
          <p:nvSpPr>
            <p:cNvPr id="279" name="Google Shape;279;p21"/>
            <p:cNvSpPr/>
            <p:nvPr/>
          </p:nvSpPr>
          <p:spPr>
            <a:xfrm>
              <a:off x="4670684" y="1499986"/>
              <a:ext cx="2899513" cy="3102956"/>
            </a:xfrm>
            <a:custGeom>
              <a:avLst/>
              <a:gdLst/>
              <a:ahLst/>
              <a:cxnLst/>
              <a:rect l="l" t="t" r="r" b="b"/>
              <a:pathLst>
                <a:path w="804" h="900" extrusionOk="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8CB3E3">
                <a:alpha val="35686"/>
              </a:srgbClr>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0" name="Google Shape;280;p21"/>
            <p:cNvSpPr/>
            <p:nvPr/>
          </p:nvSpPr>
          <p:spPr>
            <a:xfrm>
              <a:off x="5940564" y="5075607"/>
              <a:ext cx="668988" cy="998148"/>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1" name="Google Shape;281;p21"/>
            <p:cNvSpPr/>
            <p:nvPr/>
          </p:nvSpPr>
          <p:spPr>
            <a:xfrm>
              <a:off x="5631214" y="5621160"/>
              <a:ext cx="970718" cy="672797"/>
            </a:xfrm>
            <a:prstGeom prst="rect">
              <a:avLst/>
            </a:pr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2" name="Google Shape;282;p21"/>
            <p:cNvSpPr/>
            <p:nvPr/>
          </p:nvSpPr>
          <p:spPr>
            <a:xfrm>
              <a:off x="5631214" y="5621160"/>
              <a:ext cx="970718" cy="672797"/>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3" name="Google Shape;283;p21"/>
            <p:cNvSpPr/>
            <p:nvPr/>
          </p:nvSpPr>
          <p:spPr>
            <a:xfrm>
              <a:off x="6115811" y="5635637"/>
              <a:ext cx="493741" cy="658320"/>
            </a:xfrm>
            <a:custGeom>
              <a:avLst/>
              <a:gdLst/>
              <a:ahLst/>
              <a:cxnLst/>
              <a:rect l="l" t="t" r="r" b="b"/>
              <a:pathLst>
                <a:path w="270" h="365" extrusionOk="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alpha val="0"/>
              </a:srgbClr>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4" name="Google Shape;284;p21"/>
            <p:cNvSpPr/>
            <p:nvPr/>
          </p:nvSpPr>
          <p:spPr>
            <a:xfrm>
              <a:off x="5555020" y="5958701"/>
              <a:ext cx="1108631" cy="335256"/>
            </a:xfrm>
            <a:prstGeom prst="rect">
              <a:avLst/>
            </a:prstGeom>
            <a:solidFill>
              <a:srgbClr val="4C0019"/>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5" name="Google Shape;285;p21"/>
            <p:cNvSpPr/>
            <p:nvPr/>
          </p:nvSpPr>
          <p:spPr>
            <a:xfrm>
              <a:off x="5382058" y="4549102"/>
              <a:ext cx="1227494" cy="1168062"/>
            </a:xfrm>
            <a:custGeom>
              <a:avLst/>
              <a:gdLst/>
              <a:ahLst/>
              <a:cxnLst/>
              <a:rect l="l" t="t" r="r" b="b"/>
              <a:pathLst>
                <a:path w="681" h="648" extrusionOk="0">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6" name="Google Shape;286;p21"/>
            <p:cNvSpPr/>
            <p:nvPr/>
          </p:nvSpPr>
          <p:spPr>
            <a:xfrm>
              <a:off x="5863398" y="4401284"/>
              <a:ext cx="472368" cy="1053009"/>
            </a:xfrm>
            <a:prstGeom prst="rect">
              <a:avLst/>
            </a:pr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7" name="Google Shape;287;p21"/>
            <p:cNvSpPr/>
            <p:nvPr/>
          </p:nvSpPr>
          <p:spPr>
            <a:xfrm>
              <a:off x="5923039" y="4401285"/>
              <a:ext cx="371067" cy="1053009"/>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8" name="Google Shape;288;p21"/>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89" name="Google Shape;289;p21"/>
            <p:cNvSpPr/>
            <p:nvPr/>
          </p:nvSpPr>
          <p:spPr>
            <a:xfrm>
              <a:off x="5999996" y="4549102"/>
              <a:ext cx="52574" cy="0"/>
            </a:xfrm>
            <a:custGeom>
              <a:avLst/>
              <a:gdLst/>
              <a:ahLst/>
              <a:cxnLst/>
              <a:rect l="l" t="t" r="r" b="b"/>
              <a:pathLst>
                <a:path w="29" h="120000" extrusionOk="0">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0" name="Google Shape;290;p21"/>
            <p:cNvSpPr/>
            <p:nvPr/>
          </p:nvSpPr>
          <p:spPr>
            <a:xfrm>
              <a:off x="6115811" y="5573157"/>
              <a:ext cx="455644" cy="144008"/>
            </a:xfrm>
            <a:custGeom>
              <a:avLst/>
              <a:gdLst/>
              <a:ahLst/>
              <a:cxnLst/>
              <a:rect l="l" t="t" r="r" b="b"/>
              <a:pathLst>
                <a:path w="253" h="80" extrusionOk="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1" name="Google Shape;291;p21"/>
            <p:cNvSpPr/>
            <p:nvPr/>
          </p:nvSpPr>
          <p:spPr>
            <a:xfrm>
              <a:off x="6115811" y="4760161"/>
              <a:ext cx="55622" cy="645368"/>
            </a:xfrm>
            <a:custGeom>
              <a:avLst/>
              <a:gdLst/>
              <a:ahLst/>
              <a:cxnLst/>
              <a:rect l="l" t="t" r="r" b="b"/>
              <a:pathLst>
                <a:path w="31" h="358" extrusionOk="0">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2" name="Google Shape;292;p21"/>
            <p:cNvSpPr/>
            <p:nvPr/>
          </p:nvSpPr>
          <p:spPr>
            <a:xfrm>
              <a:off x="6625552" y="5331620"/>
              <a:ext cx="172962" cy="410689"/>
            </a:xfrm>
            <a:custGeom>
              <a:avLst/>
              <a:gdLst/>
              <a:ahLst/>
              <a:cxnLst/>
              <a:rect l="l" t="t" r="r" b="b"/>
              <a:pathLst>
                <a:path w="96" h="228" extrusionOk="0">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3" name="Google Shape;293;p21"/>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4" name="Google Shape;294;p21"/>
            <p:cNvSpPr/>
            <p:nvPr/>
          </p:nvSpPr>
          <p:spPr>
            <a:xfrm>
              <a:off x="6014473" y="4607010"/>
              <a:ext cx="793185" cy="492217"/>
            </a:xfrm>
            <a:custGeom>
              <a:avLst/>
              <a:gdLst/>
              <a:ahLst/>
              <a:cxnLst/>
              <a:rect l="l" t="t" r="r" b="b"/>
              <a:pathLst>
                <a:path w="440" h="273" extrusionOk="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5" name="Google Shape;295;p21"/>
            <p:cNvSpPr/>
            <p:nvPr/>
          </p:nvSpPr>
          <p:spPr>
            <a:xfrm>
              <a:off x="6032759" y="5208947"/>
              <a:ext cx="793185" cy="492217"/>
            </a:xfrm>
            <a:custGeom>
              <a:avLst/>
              <a:gdLst/>
              <a:ahLst/>
              <a:cxnLst/>
              <a:rect l="l" t="t" r="r" b="b"/>
              <a:pathLst>
                <a:path w="440" h="273" extrusionOk="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6" name="Google Shape;296;p21"/>
            <p:cNvSpPr/>
            <p:nvPr/>
          </p:nvSpPr>
          <p:spPr>
            <a:xfrm>
              <a:off x="6014473" y="4907979"/>
              <a:ext cx="793185" cy="493741"/>
            </a:xfrm>
            <a:custGeom>
              <a:avLst/>
              <a:gdLst/>
              <a:ahLst/>
              <a:cxnLst/>
              <a:rect l="l" t="t" r="r" b="b"/>
              <a:pathLst>
                <a:path w="440" h="274" extrusionOk="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7" name="Google Shape;297;p21"/>
            <p:cNvSpPr/>
            <p:nvPr/>
          </p:nvSpPr>
          <p:spPr>
            <a:xfrm>
              <a:off x="6032759" y="4322043"/>
              <a:ext cx="756612" cy="454119"/>
            </a:xfrm>
            <a:custGeom>
              <a:avLst/>
              <a:gdLst/>
              <a:ahLst/>
              <a:cxnLst/>
              <a:rect l="l" t="t" r="r" b="b"/>
              <a:pathLst>
                <a:path w="420" h="252" extrusionOk="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8" name="Google Shape;298;p21"/>
            <p:cNvSpPr/>
            <p:nvPr/>
          </p:nvSpPr>
          <p:spPr>
            <a:xfrm>
              <a:off x="6032759" y="4626821"/>
              <a:ext cx="756612" cy="452596"/>
            </a:xfrm>
            <a:custGeom>
              <a:avLst/>
              <a:gdLst/>
              <a:ahLst/>
              <a:cxnLst/>
              <a:rect l="l" t="t" r="r" b="b"/>
              <a:pathLst>
                <a:path w="420" h="251" extrusionOk="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299" name="Google Shape;299;p21"/>
            <p:cNvSpPr/>
            <p:nvPr/>
          </p:nvSpPr>
          <p:spPr>
            <a:xfrm>
              <a:off x="6164576" y="4625296"/>
              <a:ext cx="493741" cy="150866"/>
            </a:xfrm>
            <a:custGeom>
              <a:avLst/>
              <a:gdLst/>
              <a:ahLst/>
              <a:cxnLst/>
              <a:rect l="l" t="t" r="r" b="b"/>
              <a:pathLst>
                <a:path w="274" h="84" extrusionOk="0">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0" name="Google Shape;300;p21"/>
            <p:cNvSpPr/>
            <p:nvPr/>
          </p:nvSpPr>
          <p:spPr>
            <a:xfrm>
              <a:off x="6051045" y="5228757"/>
              <a:ext cx="756612" cy="454119"/>
            </a:xfrm>
            <a:custGeom>
              <a:avLst/>
              <a:gdLst/>
              <a:ahLst/>
              <a:cxnLst/>
              <a:rect l="l" t="t" r="r" b="b"/>
              <a:pathLst>
                <a:path w="420" h="252" extrusionOk="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1" name="Google Shape;301;p21"/>
            <p:cNvSpPr/>
            <p:nvPr/>
          </p:nvSpPr>
          <p:spPr>
            <a:xfrm>
              <a:off x="6032759" y="4929313"/>
              <a:ext cx="756612" cy="452596"/>
            </a:xfrm>
            <a:custGeom>
              <a:avLst/>
              <a:gdLst/>
              <a:ahLst/>
              <a:cxnLst/>
              <a:rect l="l" t="t" r="r" b="b"/>
              <a:pathLst>
                <a:path w="420" h="251" extrusionOk="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2" name="Google Shape;302;p21"/>
            <p:cNvSpPr/>
            <p:nvPr/>
          </p:nvSpPr>
          <p:spPr>
            <a:xfrm>
              <a:off x="6160766" y="4927789"/>
              <a:ext cx="500598" cy="153151"/>
            </a:xfrm>
            <a:custGeom>
              <a:avLst/>
              <a:gdLst/>
              <a:ahLst/>
              <a:cxnLst/>
              <a:rect l="l" t="t" r="r" b="b"/>
              <a:pathLst>
                <a:path w="278" h="85" extrusionOk="0">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3" name="Google Shape;303;p21"/>
            <p:cNvSpPr/>
            <p:nvPr/>
          </p:nvSpPr>
          <p:spPr>
            <a:xfrm>
              <a:off x="6171433" y="5227234"/>
              <a:ext cx="497550" cy="154675"/>
            </a:xfrm>
            <a:custGeom>
              <a:avLst/>
              <a:gdLst/>
              <a:ahLst/>
              <a:cxnLst/>
              <a:rect l="l" t="t" r="r" b="b"/>
              <a:pathLst>
                <a:path w="276" h="86" extrusionOk="0">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4" name="Google Shape;304;p21"/>
            <p:cNvSpPr/>
            <p:nvPr/>
          </p:nvSpPr>
          <p:spPr>
            <a:xfrm>
              <a:off x="6047236" y="5115227"/>
              <a:ext cx="154675" cy="236203"/>
            </a:xfrm>
            <a:custGeom>
              <a:avLst/>
              <a:gdLst/>
              <a:ahLst/>
              <a:cxnLst/>
              <a:rect l="l" t="t" r="r" b="b"/>
              <a:pathLst>
                <a:path w="86" h="131" extrusionOk="0">
                  <a:moveTo>
                    <a:pt x="54" y="0"/>
                  </a:moveTo>
                  <a:cubicBezTo>
                    <a:pt x="20" y="9"/>
                    <a:pt x="0" y="44"/>
                    <a:pt x="9" y="78"/>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5" name="Google Shape;305;p21"/>
            <p:cNvSpPr/>
            <p:nvPr/>
          </p:nvSpPr>
          <p:spPr>
            <a:xfrm>
              <a:off x="6077714" y="5421530"/>
              <a:ext cx="155437"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6" name="Google Shape;306;p21"/>
            <p:cNvSpPr/>
            <p:nvPr/>
          </p:nvSpPr>
          <p:spPr>
            <a:xfrm>
              <a:off x="6065522" y="4513291"/>
              <a:ext cx="154675"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7" name="Google Shape;307;p21"/>
            <p:cNvSpPr/>
            <p:nvPr/>
          </p:nvSpPr>
          <p:spPr>
            <a:xfrm>
              <a:off x="5382058" y="4549102"/>
              <a:ext cx="778708" cy="304778"/>
            </a:xfrm>
            <a:custGeom>
              <a:avLst/>
              <a:gdLst/>
              <a:ahLst/>
              <a:cxnLst/>
              <a:rect l="l" t="t" r="r" b="b"/>
              <a:pathLst>
                <a:path w="432" h="169" extrusionOk="0">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8" name="Google Shape;308;p21"/>
            <p:cNvSpPr/>
            <p:nvPr/>
          </p:nvSpPr>
          <p:spPr>
            <a:xfrm>
              <a:off x="5865131" y="4533102"/>
              <a:ext cx="531838" cy="566126"/>
            </a:xfrm>
            <a:custGeom>
              <a:avLst/>
              <a:gdLst/>
              <a:ahLst/>
              <a:cxnLst/>
              <a:rect l="l" t="t" r="r" b="b"/>
              <a:pathLst>
                <a:path w="295" h="314" extrusionOk="0">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09" name="Google Shape;309;p21"/>
            <p:cNvSpPr/>
            <p:nvPr/>
          </p:nvSpPr>
          <p:spPr>
            <a:xfrm>
              <a:off x="6128002" y="4853880"/>
              <a:ext cx="225536" cy="191249"/>
            </a:xfrm>
            <a:custGeom>
              <a:avLst/>
              <a:gdLst/>
              <a:ahLst/>
              <a:cxnLst/>
              <a:rect l="l" t="t" r="r" b="b"/>
              <a:pathLst>
                <a:path w="125" h="106" extrusionOk="0">
                  <a:moveTo>
                    <a:pt x="0" y="68"/>
                  </a:moveTo>
                  <a:cubicBezTo>
                    <a:pt x="19" y="97"/>
                    <a:pt x="58" y="106"/>
                    <a:pt x="87" y="87"/>
                  </a:cubicBezTo>
                  <a:cubicBezTo>
                    <a:pt x="117" y="68"/>
                    <a:pt x="125" y="29"/>
                    <a:pt x="106" y="0"/>
                  </a:cubicBezTo>
                  <a:lnTo>
                    <a:pt x="0" y="68"/>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10" name="Google Shape;310;p21"/>
            <p:cNvSpPr/>
            <p:nvPr/>
          </p:nvSpPr>
          <p:spPr>
            <a:xfrm>
              <a:off x="6553930" y="5280570"/>
              <a:ext cx="277348" cy="477740"/>
            </a:xfrm>
            <a:custGeom>
              <a:avLst/>
              <a:gdLst/>
              <a:ahLst/>
              <a:cxnLst/>
              <a:rect l="l" t="t" r="r" b="b"/>
              <a:pathLst>
                <a:path w="154" h="265" extrusionOk="0">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2"/>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t>Pārskata pārbaude</a:t>
            </a:r>
            <a:endParaRPr/>
          </a:p>
        </p:txBody>
      </p:sp>
      <p:pic>
        <p:nvPicPr>
          <p:cNvPr id="317" name="Google Shape;317;p22"/>
          <p:cNvPicPr preferRelativeResize="0">
            <a:picLocks noGrp="1"/>
          </p:cNvPicPr>
          <p:nvPr>
            <p:ph type="body" idx="1"/>
          </p:nvPr>
        </p:nvPicPr>
        <p:blipFill rotWithShape="1">
          <a:blip r:embed="rId3">
            <a:alphaModFix/>
          </a:blip>
          <a:srcRect/>
          <a:stretch/>
        </p:blipFill>
        <p:spPr>
          <a:xfrm>
            <a:off x="536705" y="1417642"/>
            <a:ext cx="6096000" cy="4321800"/>
          </a:xfrm>
          <a:prstGeom prst="rect">
            <a:avLst/>
          </a:prstGeom>
          <a:noFill/>
          <a:ln>
            <a:noFill/>
          </a:ln>
        </p:spPr>
      </p:pic>
      <p:sp>
        <p:nvSpPr>
          <p:cNvPr id="318" name="Google Shape;318;p22"/>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11</a:t>
            </a:fld>
            <a:endParaRPr/>
          </a:p>
        </p:txBody>
      </p:sp>
      <p:pic>
        <p:nvPicPr>
          <p:cNvPr id="319" name="Google Shape;319;p22"/>
          <p:cNvPicPr preferRelativeResize="0"/>
          <p:nvPr/>
        </p:nvPicPr>
        <p:blipFill rotWithShape="1">
          <a:blip r:embed="rId4">
            <a:alphaModFix/>
          </a:blip>
          <a:srcRect/>
          <a:stretch/>
        </p:blipFill>
        <p:spPr>
          <a:xfrm>
            <a:off x="171029" y="5739433"/>
            <a:ext cx="8886571" cy="827091"/>
          </a:xfrm>
          <a:prstGeom prst="rect">
            <a:avLst/>
          </a:prstGeom>
          <a:noFill/>
          <a:ln w="9525" cap="flat" cmpd="sng">
            <a:solidFill>
              <a:srgbClr val="C4BD97"/>
            </a:solidFill>
            <a:prstDash val="solid"/>
            <a:round/>
            <a:headEnd type="none" w="sm" len="sm"/>
            <a:tailEnd type="none" w="sm" len="sm"/>
          </a:ln>
        </p:spPr>
      </p:pic>
      <p:sp>
        <p:nvSpPr>
          <p:cNvPr id="320" name="Google Shape;320;p22"/>
          <p:cNvSpPr/>
          <p:nvPr/>
        </p:nvSpPr>
        <p:spPr>
          <a:xfrm>
            <a:off x="4301322" y="3385365"/>
            <a:ext cx="1337400" cy="191100"/>
          </a:xfrm>
          <a:prstGeom prst="ellipse">
            <a:avLst/>
          </a:prstGeom>
          <a:solidFill>
            <a:schemeClr val="accent1">
              <a:alpha val="2745"/>
            </a:schemeClr>
          </a:solidFill>
          <a:ln w="25400" cap="flat" cmpd="sng">
            <a:solidFill>
              <a:srgbClr val="001E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321" name="Google Shape;321;p22"/>
          <p:cNvSpPr/>
          <p:nvPr/>
        </p:nvSpPr>
        <p:spPr>
          <a:xfrm>
            <a:off x="4301319" y="4820208"/>
            <a:ext cx="407159" cy="604776"/>
          </a:xfrm>
          <a:prstGeom prst="ellipse">
            <a:avLst/>
          </a:prstGeom>
          <a:solidFill>
            <a:schemeClr val="accent1">
              <a:alpha val="2745"/>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322" name="Google Shape;322;p22"/>
          <p:cNvSpPr/>
          <p:nvPr/>
        </p:nvSpPr>
        <p:spPr>
          <a:xfrm>
            <a:off x="4301282" y="3865865"/>
            <a:ext cx="1337400" cy="191100"/>
          </a:xfrm>
          <a:prstGeom prst="ellipse">
            <a:avLst/>
          </a:prstGeom>
          <a:solidFill>
            <a:schemeClr val="accent1">
              <a:alpha val="2745"/>
            </a:schemeClr>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t>Pārskata pārbaudes rezultāts</a:t>
            </a:r>
            <a:endParaRPr/>
          </a:p>
        </p:txBody>
      </p:sp>
      <p:sp>
        <p:nvSpPr>
          <p:cNvPr id="328" name="Google Shape;328;p23"/>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12</a:t>
            </a:fld>
            <a:endParaRPr/>
          </a:p>
        </p:txBody>
      </p:sp>
      <p:pic>
        <p:nvPicPr>
          <p:cNvPr id="329" name="Google Shape;329;p23" descr="image002"/>
          <p:cNvPicPr preferRelativeResize="0"/>
          <p:nvPr/>
        </p:nvPicPr>
        <p:blipFill rotWithShape="1">
          <a:blip r:embed="rId3">
            <a:alphaModFix/>
          </a:blip>
          <a:srcRect/>
          <a:stretch/>
        </p:blipFill>
        <p:spPr>
          <a:xfrm>
            <a:off x="331849" y="1869861"/>
            <a:ext cx="8087225" cy="2077264"/>
          </a:xfrm>
          <a:prstGeom prst="rect">
            <a:avLst/>
          </a:prstGeom>
          <a:noFill/>
          <a:ln>
            <a:noFill/>
          </a:ln>
        </p:spPr>
      </p:pic>
      <p:grpSp>
        <p:nvGrpSpPr>
          <p:cNvPr id="330" name="Google Shape;330;p23"/>
          <p:cNvGrpSpPr/>
          <p:nvPr/>
        </p:nvGrpSpPr>
        <p:grpSpPr>
          <a:xfrm rot="2925175">
            <a:off x="644546" y="3233354"/>
            <a:ext cx="721279" cy="1158637"/>
            <a:chOff x="4670683" y="1385215"/>
            <a:chExt cx="2899513" cy="4908742"/>
          </a:xfrm>
        </p:grpSpPr>
        <p:sp>
          <p:nvSpPr>
            <p:cNvPr id="331" name="Google Shape;331;p23"/>
            <p:cNvSpPr/>
            <p:nvPr/>
          </p:nvSpPr>
          <p:spPr>
            <a:xfrm>
              <a:off x="4670683" y="1385215"/>
              <a:ext cx="2899513" cy="3217728"/>
            </a:xfrm>
            <a:custGeom>
              <a:avLst/>
              <a:gdLst/>
              <a:ahLst/>
              <a:cxnLst/>
              <a:rect l="l" t="t" r="r" b="b"/>
              <a:pathLst>
                <a:path w="804" h="900" extrusionOk="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8CB3E3">
                <a:alpha val="35686"/>
              </a:srgbClr>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32" name="Google Shape;332;p23"/>
            <p:cNvSpPr/>
            <p:nvPr/>
          </p:nvSpPr>
          <p:spPr>
            <a:xfrm>
              <a:off x="5940564" y="5075607"/>
              <a:ext cx="668988" cy="998148"/>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33" name="Google Shape;333;p23"/>
            <p:cNvSpPr/>
            <p:nvPr/>
          </p:nvSpPr>
          <p:spPr>
            <a:xfrm>
              <a:off x="5631214" y="5621160"/>
              <a:ext cx="970718" cy="672797"/>
            </a:xfrm>
            <a:prstGeom prst="rect">
              <a:avLst/>
            </a:pr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34" name="Google Shape;334;p23"/>
            <p:cNvSpPr/>
            <p:nvPr/>
          </p:nvSpPr>
          <p:spPr>
            <a:xfrm>
              <a:off x="5631214" y="5621160"/>
              <a:ext cx="970718" cy="672797"/>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35" name="Google Shape;335;p23"/>
            <p:cNvSpPr/>
            <p:nvPr/>
          </p:nvSpPr>
          <p:spPr>
            <a:xfrm>
              <a:off x="6115811" y="5635637"/>
              <a:ext cx="493741" cy="658320"/>
            </a:xfrm>
            <a:custGeom>
              <a:avLst/>
              <a:gdLst/>
              <a:ahLst/>
              <a:cxnLst/>
              <a:rect l="l" t="t" r="r" b="b"/>
              <a:pathLst>
                <a:path w="270" h="365" extrusionOk="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36" name="Google Shape;336;p23"/>
            <p:cNvSpPr/>
            <p:nvPr/>
          </p:nvSpPr>
          <p:spPr>
            <a:xfrm>
              <a:off x="5555020" y="5958701"/>
              <a:ext cx="1108631" cy="335256"/>
            </a:xfrm>
            <a:prstGeom prst="rect">
              <a:avLst/>
            </a:prstGeom>
            <a:solidFill>
              <a:srgbClr val="4C0019"/>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37" name="Google Shape;337;p23"/>
            <p:cNvSpPr/>
            <p:nvPr/>
          </p:nvSpPr>
          <p:spPr>
            <a:xfrm>
              <a:off x="5382058" y="4549102"/>
              <a:ext cx="1227494" cy="1168062"/>
            </a:xfrm>
            <a:custGeom>
              <a:avLst/>
              <a:gdLst/>
              <a:ahLst/>
              <a:cxnLst/>
              <a:rect l="l" t="t" r="r" b="b"/>
              <a:pathLst>
                <a:path w="681" h="648" extrusionOk="0">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38" name="Google Shape;338;p23"/>
            <p:cNvSpPr/>
            <p:nvPr/>
          </p:nvSpPr>
          <p:spPr>
            <a:xfrm>
              <a:off x="5863398" y="4401284"/>
              <a:ext cx="472368" cy="1053009"/>
            </a:xfrm>
            <a:prstGeom prst="rect">
              <a:avLst/>
            </a:pr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39" name="Google Shape;339;p23"/>
            <p:cNvSpPr/>
            <p:nvPr/>
          </p:nvSpPr>
          <p:spPr>
            <a:xfrm>
              <a:off x="5923039" y="4401285"/>
              <a:ext cx="371067" cy="1053009"/>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0" name="Google Shape;340;p23"/>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1" name="Google Shape;341;p23"/>
            <p:cNvSpPr/>
            <p:nvPr/>
          </p:nvSpPr>
          <p:spPr>
            <a:xfrm>
              <a:off x="5999996" y="4549102"/>
              <a:ext cx="52574" cy="0"/>
            </a:xfrm>
            <a:custGeom>
              <a:avLst/>
              <a:gdLst/>
              <a:ahLst/>
              <a:cxnLst/>
              <a:rect l="l" t="t" r="r" b="b"/>
              <a:pathLst>
                <a:path w="29" h="120000" extrusionOk="0">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2" name="Google Shape;342;p23"/>
            <p:cNvSpPr/>
            <p:nvPr/>
          </p:nvSpPr>
          <p:spPr>
            <a:xfrm>
              <a:off x="6115811" y="5573157"/>
              <a:ext cx="455644" cy="144008"/>
            </a:xfrm>
            <a:custGeom>
              <a:avLst/>
              <a:gdLst/>
              <a:ahLst/>
              <a:cxnLst/>
              <a:rect l="l" t="t" r="r" b="b"/>
              <a:pathLst>
                <a:path w="253" h="80" extrusionOk="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3" name="Google Shape;343;p23"/>
            <p:cNvSpPr/>
            <p:nvPr/>
          </p:nvSpPr>
          <p:spPr>
            <a:xfrm>
              <a:off x="6115811" y="4760161"/>
              <a:ext cx="55622" cy="645368"/>
            </a:xfrm>
            <a:custGeom>
              <a:avLst/>
              <a:gdLst/>
              <a:ahLst/>
              <a:cxnLst/>
              <a:rect l="l" t="t" r="r" b="b"/>
              <a:pathLst>
                <a:path w="31" h="358" extrusionOk="0">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4" name="Google Shape;344;p23"/>
            <p:cNvSpPr/>
            <p:nvPr/>
          </p:nvSpPr>
          <p:spPr>
            <a:xfrm>
              <a:off x="6625552" y="5331620"/>
              <a:ext cx="172962" cy="410689"/>
            </a:xfrm>
            <a:custGeom>
              <a:avLst/>
              <a:gdLst/>
              <a:ahLst/>
              <a:cxnLst/>
              <a:rect l="l" t="t" r="r" b="b"/>
              <a:pathLst>
                <a:path w="96" h="228" extrusionOk="0">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5" name="Google Shape;345;p23"/>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6" name="Google Shape;346;p23"/>
            <p:cNvSpPr/>
            <p:nvPr/>
          </p:nvSpPr>
          <p:spPr>
            <a:xfrm>
              <a:off x="6014473" y="4607010"/>
              <a:ext cx="793185" cy="492217"/>
            </a:xfrm>
            <a:custGeom>
              <a:avLst/>
              <a:gdLst/>
              <a:ahLst/>
              <a:cxnLst/>
              <a:rect l="l" t="t" r="r" b="b"/>
              <a:pathLst>
                <a:path w="440" h="273" extrusionOk="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7" name="Google Shape;347;p23"/>
            <p:cNvSpPr/>
            <p:nvPr/>
          </p:nvSpPr>
          <p:spPr>
            <a:xfrm>
              <a:off x="6032759" y="5208947"/>
              <a:ext cx="793185" cy="492217"/>
            </a:xfrm>
            <a:custGeom>
              <a:avLst/>
              <a:gdLst/>
              <a:ahLst/>
              <a:cxnLst/>
              <a:rect l="l" t="t" r="r" b="b"/>
              <a:pathLst>
                <a:path w="440" h="273" extrusionOk="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8" name="Google Shape;348;p23"/>
            <p:cNvSpPr/>
            <p:nvPr/>
          </p:nvSpPr>
          <p:spPr>
            <a:xfrm>
              <a:off x="6014473" y="4907979"/>
              <a:ext cx="793185" cy="493741"/>
            </a:xfrm>
            <a:custGeom>
              <a:avLst/>
              <a:gdLst/>
              <a:ahLst/>
              <a:cxnLst/>
              <a:rect l="l" t="t" r="r" b="b"/>
              <a:pathLst>
                <a:path w="440" h="274" extrusionOk="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49" name="Google Shape;349;p23"/>
            <p:cNvSpPr/>
            <p:nvPr/>
          </p:nvSpPr>
          <p:spPr>
            <a:xfrm>
              <a:off x="6032759" y="4322043"/>
              <a:ext cx="756612" cy="454119"/>
            </a:xfrm>
            <a:custGeom>
              <a:avLst/>
              <a:gdLst/>
              <a:ahLst/>
              <a:cxnLst/>
              <a:rect l="l" t="t" r="r" b="b"/>
              <a:pathLst>
                <a:path w="420" h="252" extrusionOk="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0" name="Google Shape;350;p23"/>
            <p:cNvSpPr/>
            <p:nvPr/>
          </p:nvSpPr>
          <p:spPr>
            <a:xfrm>
              <a:off x="6032759" y="4626821"/>
              <a:ext cx="756612" cy="452596"/>
            </a:xfrm>
            <a:custGeom>
              <a:avLst/>
              <a:gdLst/>
              <a:ahLst/>
              <a:cxnLst/>
              <a:rect l="l" t="t" r="r" b="b"/>
              <a:pathLst>
                <a:path w="420" h="251" extrusionOk="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1" name="Google Shape;351;p23"/>
            <p:cNvSpPr/>
            <p:nvPr/>
          </p:nvSpPr>
          <p:spPr>
            <a:xfrm>
              <a:off x="6164576" y="4625296"/>
              <a:ext cx="493741" cy="150866"/>
            </a:xfrm>
            <a:custGeom>
              <a:avLst/>
              <a:gdLst/>
              <a:ahLst/>
              <a:cxnLst/>
              <a:rect l="l" t="t" r="r" b="b"/>
              <a:pathLst>
                <a:path w="274" h="84" extrusionOk="0">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2" name="Google Shape;352;p23"/>
            <p:cNvSpPr/>
            <p:nvPr/>
          </p:nvSpPr>
          <p:spPr>
            <a:xfrm>
              <a:off x="6051045" y="5228757"/>
              <a:ext cx="756612" cy="454119"/>
            </a:xfrm>
            <a:custGeom>
              <a:avLst/>
              <a:gdLst/>
              <a:ahLst/>
              <a:cxnLst/>
              <a:rect l="l" t="t" r="r" b="b"/>
              <a:pathLst>
                <a:path w="420" h="252" extrusionOk="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3" name="Google Shape;353;p23"/>
            <p:cNvSpPr/>
            <p:nvPr/>
          </p:nvSpPr>
          <p:spPr>
            <a:xfrm>
              <a:off x="6032759" y="4929313"/>
              <a:ext cx="756612" cy="452596"/>
            </a:xfrm>
            <a:custGeom>
              <a:avLst/>
              <a:gdLst/>
              <a:ahLst/>
              <a:cxnLst/>
              <a:rect l="l" t="t" r="r" b="b"/>
              <a:pathLst>
                <a:path w="420" h="251" extrusionOk="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4" name="Google Shape;354;p23"/>
            <p:cNvSpPr/>
            <p:nvPr/>
          </p:nvSpPr>
          <p:spPr>
            <a:xfrm>
              <a:off x="6160766" y="4927789"/>
              <a:ext cx="500598" cy="153151"/>
            </a:xfrm>
            <a:custGeom>
              <a:avLst/>
              <a:gdLst/>
              <a:ahLst/>
              <a:cxnLst/>
              <a:rect l="l" t="t" r="r" b="b"/>
              <a:pathLst>
                <a:path w="278" h="85" extrusionOk="0">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5" name="Google Shape;355;p23"/>
            <p:cNvSpPr/>
            <p:nvPr/>
          </p:nvSpPr>
          <p:spPr>
            <a:xfrm>
              <a:off x="6171433" y="5227234"/>
              <a:ext cx="497550" cy="154675"/>
            </a:xfrm>
            <a:custGeom>
              <a:avLst/>
              <a:gdLst/>
              <a:ahLst/>
              <a:cxnLst/>
              <a:rect l="l" t="t" r="r" b="b"/>
              <a:pathLst>
                <a:path w="276" h="86" extrusionOk="0">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6" name="Google Shape;356;p23"/>
            <p:cNvSpPr/>
            <p:nvPr/>
          </p:nvSpPr>
          <p:spPr>
            <a:xfrm>
              <a:off x="6047236" y="5115227"/>
              <a:ext cx="154675" cy="236203"/>
            </a:xfrm>
            <a:custGeom>
              <a:avLst/>
              <a:gdLst/>
              <a:ahLst/>
              <a:cxnLst/>
              <a:rect l="l" t="t" r="r" b="b"/>
              <a:pathLst>
                <a:path w="86" h="131" extrusionOk="0">
                  <a:moveTo>
                    <a:pt x="54" y="0"/>
                  </a:moveTo>
                  <a:cubicBezTo>
                    <a:pt x="20" y="9"/>
                    <a:pt x="0" y="44"/>
                    <a:pt x="9" y="78"/>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7" name="Google Shape;357;p23"/>
            <p:cNvSpPr/>
            <p:nvPr/>
          </p:nvSpPr>
          <p:spPr>
            <a:xfrm>
              <a:off x="6077714" y="5421530"/>
              <a:ext cx="155437"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8" name="Google Shape;358;p23"/>
            <p:cNvSpPr/>
            <p:nvPr/>
          </p:nvSpPr>
          <p:spPr>
            <a:xfrm>
              <a:off x="6065522" y="4513291"/>
              <a:ext cx="154675"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59" name="Google Shape;359;p23"/>
            <p:cNvSpPr/>
            <p:nvPr/>
          </p:nvSpPr>
          <p:spPr>
            <a:xfrm>
              <a:off x="5382058" y="4549102"/>
              <a:ext cx="778708" cy="304778"/>
            </a:xfrm>
            <a:custGeom>
              <a:avLst/>
              <a:gdLst/>
              <a:ahLst/>
              <a:cxnLst/>
              <a:rect l="l" t="t" r="r" b="b"/>
              <a:pathLst>
                <a:path w="432" h="169" extrusionOk="0">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60" name="Google Shape;360;p23"/>
            <p:cNvSpPr/>
            <p:nvPr/>
          </p:nvSpPr>
          <p:spPr>
            <a:xfrm>
              <a:off x="5865131" y="4533102"/>
              <a:ext cx="531838" cy="566126"/>
            </a:xfrm>
            <a:custGeom>
              <a:avLst/>
              <a:gdLst/>
              <a:ahLst/>
              <a:cxnLst/>
              <a:rect l="l" t="t" r="r" b="b"/>
              <a:pathLst>
                <a:path w="295" h="314" extrusionOk="0">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61" name="Google Shape;361;p23"/>
            <p:cNvSpPr/>
            <p:nvPr/>
          </p:nvSpPr>
          <p:spPr>
            <a:xfrm>
              <a:off x="6128002" y="4853880"/>
              <a:ext cx="225536" cy="191249"/>
            </a:xfrm>
            <a:custGeom>
              <a:avLst/>
              <a:gdLst/>
              <a:ahLst/>
              <a:cxnLst/>
              <a:rect l="l" t="t" r="r" b="b"/>
              <a:pathLst>
                <a:path w="125" h="106" extrusionOk="0">
                  <a:moveTo>
                    <a:pt x="0" y="68"/>
                  </a:moveTo>
                  <a:cubicBezTo>
                    <a:pt x="19" y="97"/>
                    <a:pt x="58" y="106"/>
                    <a:pt x="87" y="87"/>
                  </a:cubicBezTo>
                  <a:cubicBezTo>
                    <a:pt x="117" y="68"/>
                    <a:pt x="125" y="29"/>
                    <a:pt x="106" y="0"/>
                  </a:cubicBezTo>
                  <a:lnTo>
                    <a:pt x="0" y="68"/>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62" name="Google Shape;362;p23"/>
            <p:cNvSpPr/>
            <p:nvPr/>
          </p:nvSpPr>
          <p:spPr>
            <a:xfrm>
              <a:off x="6553930" y="5280570"/>
              <a:ext cx="277348" cy="477740"/>
            </a:xfrm>
            <a:custGeom>
              <a:avLst/>
              <a:gdLst/>
              <a:ahLst/>
              <a:cxnLst/>
              <a:rect l="l" t="t" r="r" b="b"/>
              <a:pathLst>
                <a:path w="154" h="265" extrusionOk="0">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pic>
        <p:nvPicPr>
          <p:cNvPr id="363" name="Google Shape;363;p23" descr="image001"/>
          <p:cNvPicPr preferRelativeResize="0"/>
          <p:nvPr/>
        </p:nvPicPr>
        <p:blipFill rotWithShape="1">
          <a:blip r:embed="rId4">
            <a:alphaModFix/>
          </a:blip>
          <a:srcRect b="13867"/>
          <a:stretch/>
        </p:blipFill>
        <p:spPr>
          <a:xfrm>
            <a:off x="331850" y="4454249"/>
            <a:ext cx="8087226" cy="1449250"/>
          </a:xfrm>
          <a:prstGeom prst="rect">
            <a:avLst/>
          </a:prstGeom>
          <a:noFill/>
          <a:ln>
            <a:noFill/>
          </a:ln>
        </p:spPr>
      </p:pic>
      <p:grpSp>
        <p:nvGrpSpPr>
          <p:cNvPr id="364" name="Google Shape;364;p23"/>
          <p:cNvGrpSpPr/>
          <p:nvPr/>
        </p:nvGrpSpPr>
        <p:grpSpPr>
          <a:xfrm rot="2925175">
            <a:off x="604423" y="5480062"/>
            <a:ext cx="658706" cy="1104319"/>
            <a:chOff x="4670683" y="1385215"/>
            <a:chExt cx="2899513" cy="4908742"/>
          </a:xfrm>
        </p:grpSpPr>
        <p:sp>
          <p:nvSpPr>
            <p:cNvPr id="365" name="Google Shape;365;p23"/>
            <p:cNvSpPr/>
            <p:nvPr/>
          </p:nvSpPr>
          <p:spPr>
            <a:xfrm>
              <a:off x="4670683" y="1385215"/>
              <a:ext cx="2899513" cy="3217728"/>
            </a:xfrm>
            <a:custGeom>
              <a:avLst/>
              <a:gdLst/>
              <a:ahLst/>
              <a:cxnLst/>
              <a:rect l="l" t="t" r="r" b="b"/>
              <a:pathLst>
                <a:path w="804" h="900" extrusionOk="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8CB3E3">
                <a:alpha val="35686"/>
              </a:srgbClr>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66" name="Google Shape;366;p23"/>
            <p:cNvSpPr/>
            <p:nvPr/>
          </p:nvSpPr>
          <p:spPr>
            <a:xfrm>
              <a:off x="5940564" y="5075607"/>
              <a:ext cx="668988" cy="998148"/>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67" name="Google Shape;367;p23"/>
            <p:cNvSpPr/>
            <p:nvPr/>
          </p:nvSpPr>
          <p:spPr>
            <a:xfrm>
              <a:off x="5631214" y="5621160"/>
              <a:ext cx="970718" cy="672797"/>
            </a:xfrm>
            <a:prstGeom prst="rect">
              <a:avLst/>
            </a:pr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68" name="Google Shape;368;p23"/>
            <p:cNvSpPr/>
            <p:nvPr/>
          </p:nvSpPr>
          <p:spPr>
            <a:xfrm>
              <a:off x="5631214" y="5621160"/>
              <a:ext cx="970718" cy="672797"/>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69" name="Google Shape;369;p23"/>
            <p:cNvSpPr/>
            <p:nvPr/>
          </p:nvSpPr>
          <p:spPr>
            <a:xfrm>
              <a:off x="6115811" y="5635637"/>
              <a:ext cx="493741" cy="658320"/>
            </a:xfrm>
            <a:custGeom>
              <a:avLst/>
              <a:gdLst/>
              <a:ahLst/>
              <a:cxnLst/>
              <a:rect l="l" t="t" r="r" b="b"/>
              <a:pathLst>
                <a:path w="270" h="365" extrusionOk="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0" name="Google Shape;370;p23"/>
            <p:cNvSpPr/>
            <p:nvPr/>
          </p:nvSpPr>
          <p:spPr>
            <a:xfrm>
              <a:off x="5555020" y="5958701"/>
              <a:ext cx="1108631" cy="335256"/>
            </a:xfrm>
            <a:prstGeom prst="rect">
              <a:avLst/>
            </a:prstGeom>
            <a:solidFill>
              <a:srgbClr val="4C0019"/>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1" name="Google Shape;371;p23"/>
            <p:cNvSpPr/>
            <p:nvPr/>
          </p:nvSpPr>
          <p:spPr>
            <a:xfrm>
              <a:off x="5382058" y="4549102"/>
              <a:ext cx="1227494" cy="1168062"/>
            </a:xfrm>
            <a:custGeom>
              <a:avLst/>
              <a:gdLst/>
              <a:ahLst/>
              <a:cxnLst/>
              <a:rect l="l" t="t" r="r" b="b"/>
              <a:pathLst>
                <a:path w="681" h="648" extrusionOk="0">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2" name="Google Shape;372;p23"/>
            <p:cNvSpPr/>
            <p:nvPr/>
          </p:nvSpPr>
          <p:spPr>
            <a:xfrm>
              <a:off x="5863398" y="4401284"/>
              <a:ext cx="472368" cy="1053009"/>
            </a:xfrm>
            <a:prstGeom prst="rect">
              <a:avLst/>
            </a:pr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3" name="Google Shape;373;p23"/>
            <p:cNvSpPr/>
            <p:nvPr/>
          </p:nvSpPr>
          <p:spPr>
            <a:xfrm>
              <a:off x="5923039" y="4401285"/>
              <a:ext cx="371067" cy="1053009"/>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4" name="Google Shape;374;p23"/>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5" name="Google Shape;375;p23"/>
            <p:cNvSpPr/>
            <p:nvPr/>
          </p:nvSpPr>
          <p:spPr>
            <a:xfrm>
              <a:off x="5999996" y="4549102"/>
              <a:ext cx="52574" cy="0"/>
            </a:xfrm>
            <a:custGeom>
              <a:avLst/>
              <a:gdLst/>
              <a:ahLst/>
              <a:cxnLst/>
              <a:rect l="l" t="t" r="r" b="b"/>
              <a:pathLst>
                <a:path w="29" h="120000" extrusionOk="0">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6" name="Google Shape;376;p23"/>
            <p:cNvSpPr/>
            <p:nvPr/>
          </p:nvSpPr>
          <p:spPr>
            <a:xfrm>
              <a:off x="6115811" y="5573157"/>
              <a:ext cx="455644" cy="144008"/>
            </a:xfrm>
            <a:custGeom>
              <a:avLst/>
              <a:gdLst/>
              <a:ahLst/>
              <a:cxnLst/>
              <a:rect l="l" t="t" r="r" b="b"/>
              <a:pathLst>
                <a:path w="253" h="80" extrusionOk="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7" name="Google Shape;377;p23"/>
            <p:cNvSpPr/>
            <p:nvPr/>
          </p:nvSpPr>
          <p:spPr>
            <a:xfrm>
              <a:off x="6115811" y="4760161"/>
              <a:ext cx="55622" cy="645368"/>
            </a:xfrm>
            <a:custGeom>
              <a:avLst/>
              <a:gdLst/>
              <a:ahLst/>
              <a:cxnLst/>
              <a:rect l="l" t="t" r="r" b="b"/>
              <a:pathLst>
                <a:path w="31" h="358" extrusionOk="0">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8" name="Google Shape;378;p23"/>
            <p:cNvSpPr/>
            <p:nvPr/>
          </p:nvSpPr>
          <p:spPr>
            <a:xfrm>
              <a:off x="6625552" y="5331620"/>
              <a:ext cx="172962" cy="410689"/>
            </a:xfrm>
            <a:custGeom>
              <a:avLst/>
              <a:gdLst/>
              <a:ahLst/>
              <a:cxnLst/>
              <a:rect l="l" t="t" r="r" b="b"/>
              <a:pathLst>
                <a:path w="96" h="228" extrusionOk="0">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79" name="Google Shape;379;p23"/>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0" name="Google Shape;380;p23"/>
            <p:cNvSpPr/>
            <p:nvPr/>
          </p:nvSpPr>
          <p:spPr>
            <a:xfrm>
              <a:off x="6014473" y="4607010"/>
              <a:ext cx="793185" cy="492217"/>
            </a:xfrm>
            <a:custGeom>
              <a:avLst/>
              <a:gdLst/>
              <a:ahLst/>
              <a:cxnLst/>
              <a:rect l="l" t="t" r="r" b="b"/>
              <a:pathLst>
                <a:path w="440" h="273" extrusionOk="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1" name="Google Shape;381;p23"/>
            <p:cNvSpPr/>
            <p:nvPr/>
          </p:nvSpPr>
          <p:spPr>
            <a:xfrm>
              <a:off x="6032759" y="5208947"/>
              <a:ext cx="793185" cy="492217"/>
            </a:xfrm>
            <a:custGeom>
              <a:avLst/>
              <a:gdLst/>
              <a:ahLst/>
              <a:cxnLst/>
              <a:rect l="l" t="t" r="r" b="b"/>
              <a:pathLst>
                <a:path w="440" h="273" extrusionOk="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2" name="Google Shape;382;p23"/>
            <p:cNvSpPr/>
            <p:nvPr/>
          </p:nvSpPr>
          <p:spPr>
            <a:xfrm>
              <a:off x="6014473" y="4907979"/>
              <a:ext cx="793185" cy="493741"/>
            </a:xfrm>
            <a:custGeom>
              <a:avLst/>
              <a:gdLst/>
              <a:ahLst/>
              <a:cxnLst/>
              <a:rect l="l" t="t" r="r" b="b"/>
              <a:pathLst>
                <a:path w="440" h="274" extrusionOk="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3" name="Google Shape;383;p23"/>
            <p:cNvSpPr/>
            <p:nvPr/>
          </p:nvSpPr>
          <p:spPr>
            <a:xfrm>
              <a:off x="6032759" y="4322043"/>
              <a:ext cx="756612" cy="454119"/>
            </a:xfrm>
            <a:custGeom>
              <a:avLst/>
              <a:gdLst/>
              <a:ahLst/>
              <a:cxnLst/>
              <a:rect l="l" t="t" r="r" b="b"/>
              <a:pathLst>
                <a:path w="420" h="252" extrusionOk="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4" name="Google Shape;384;p23"/>
            <p:cNvSpPr/>
            <p:nvPr/>
          </p:nvSpPr>
          <p:spPr>
            <a:xfrm>
              <a:off x="6032759" y="4626821"/>
              <a:ext cx="756612" cy="452596"/>
            </a:xfrm>
            <a:custGeom>
              <a:avLst/>
              <a:gdLst/>
              <a:ahLst/>
              <a:cxnLst/>
              <a:rect l="l" t="t" r="r" b="b"/>
              <a:pathLst>
                <a:path w="420" h="251" extrusionOk="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5" name="Google Shape;385;p23"/>
            <p:cNvSpPr/>
            <p:nvPr/>
          </p:nvSpPr>
          <p:spPr>
            <a:xfrm>
              <a:off x="6164576" y="4625296"/>
              <a:ext cx="493741" cy="150866"/>
            </a:xfrm>
            <a:custGeom>
              <a:avLst/>
              <a:gdLst/>
              <a:ahLst/>
              <a:cxnLst/>
              <a:rect l="l" t="t" r="r" b="b"/>
              <a:pathLst>
                <a:path w="274" h="84" extrusionOk="0">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6" name="Google Shape;386;p23"/>
            <p:cNvSpPr/>
            <p:nvPr/>
          </p:nvSpPr>
          <p:spPr>
            <a:xfrm>
              <a:off x="6051045" y="5228757"/>
              <a:ext cx="756612" cy="454119"/>
            </a:xfrm>
            <a:custGeom>
              <a:avLst/>
              <a:gdLst/>
              <a:ahLst/>
              <a:cxnLst/>
              <a:rect l="l" t="t" r="r" b="b"/>
              <a:pathLst>
                <a:path w="420" h="252" extrusionOk="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7" name="Google Shape;387;p23"/>
            <p:cNvSpPr/>
            <p:nvPr/>
          </p:nvSpPr>
          <p:spPr>
            <a:xfrm>
              <a:off x="6032759" y="4929313"/>
              <a:ext cx="756612" cy="452596"/>
            </a:xfrm>
            <a:custGeom>
              <a:avLst/>
              <a:gdLst/>
              <a:ahLst/>
              <a:cxnLst/>
              <a:rect l="l" t="t" r="r" b="b"/>
              <a:pathLst>
                <a:path w="420" h="251" extrusionOk="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8" name="Google Shape;388;p23"/>
            <p:cNvSpPr/>
            <p:nvPr/>
          </p:nvSpPr>
          <p:spPr>
            <a:xfrm>
              <a:off x="6160766" y="4927789"/>
              <a:ext cx="500598" cy="153151"/>
            </a:xfrm>
            <a:custGeom>
              <a:avLst/>
              <a:gdLst/>
              <a:ahLst/>
              <a:cxnLst/>
              <a:rect l="l" t="t" r="r" b="b"/>
              <a:pathLst>
                <a:path w="278" h="85" extrusionOk="0">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89" name="Google Shape;389;p23"/>
            <p:cNvSpPr/>
            <p:nvPr/>
          </p:nvSpPr>
          <p:spPr>
            <a:xfrm>
              <a:off x="6171433" y="5227234"/>
              <a:ext cx="497550" cy="154675"/>
            </a:xfrm>
            <a:custGeom>
              <a:avLst/>
              <a:gdLst/>
              <a:ahLst/>
              <a:cxnLst/>
              <a:rect l="l" t="t" r="r" b="b"/>
              <a:pathLst>
                <a:path w="276" h="86" extrusionOk="0">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90" name="Google Shape;390;p23"/>
            <p:cNvSpPr/>
            <p:nvPr/>
          </p:nvSpPr>
          <p:spPr>
            <a:xfrm>
              <a:off x="6047236" y="5115227"/>
              <a:ext cx="154675" cy="236203"/>
            </a:xfrm>
            <a:custGeom>
              <a:avLst/>
              <a:gdLst/>
              <a:ahLst/>
              <a:cxnLst/>
              <a:rect l="l" t="t" r="r" b="b"/>
              <a:pathLst>
                <a:path w="86" h="131" extrusionOk="0">
                  <a:moveTo>
                    <a:pt x="54" y="0"/>
                  </a:moveTo>
                  <a:cubicBezTo>
                    <a:pt x="20" y="9"/>
                    <a:pt x="0" y="44"/>
                    <a:pt x="9" y="78"/>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91" name="Google Shape;391;p23"/>
            <p:cNvSpPr/>
            <p:nvPr/>
          </p:nvSpPr>
          <p:spPr>
            <a:xfrm>
              <a:off x="6077714" y="5421530"/>
              <a:ext cx="155437"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92" name="Google Shape;392;p23"/>
            <p:cNvSpPr/>
            <p:nvPr/>
          </p:nvSpPr>
          <p:spPr>
            <a:xfrm>
              <a:off x="6065522" y="4513291"/>
              <a:ext cx="154675"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93" name="Google Shape;393;p23"/>
            <p:cNvSpPr/>
            <p:nvPr/>
          </p:nvSpPr>
          <p:spPr>
            <a:xfrm>
              <a:off x="5382058" y="4549102"/>
              <a:ext cx="778708" cy="304778"/>
            </a:xfrm>
            <a:custGeom>
              <a:avLst/>
              <a:gdLst/>
              <a:ahLst/>
              <a:cxnLst/>
              <a:rect l="l" t="t" r="r" b="b"/>
              <a:pathLst>
                <a:path w="432" h="169" extrusionOk="0">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94" name="Google Shape;394;p23"/>
            <p:cNvSpPr/>
            <p:nvPr/>
          </p:nvSpPr>
          <p:spPr>
            <a:xfrm>
              <a:off x="5865131" y="4533102"/>
              <a:ext cx="531838" cy="566126"/>
            </a:xfrm>
            <a:custGeom>
              <a:avLst/>
              <a:gdLst/>
              <a:ahLst/>
              <a:cxnLst/>
              <a:rect l="l" t="t" r="r" b="b"/>
              <a:pathLst>
                <a:path w="295" h="314" extrusionOk="0">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95" name="Google Shape;395;p23"/>
            <p:cNvSpPr/>
            <p:nvPr/>
          </p:nvSpPr>
          <p:spPr>
            <a:xfrm>
              <a:off x="6128002" y="4853880"/>
              <a:ext cx="225536" cy="191249"/>
            </a:xfrm>
            <a:custGeom>
              <a:avLst/>
              <a:gdLst/>
              <a:ahLst/>
              <a:cxnLst/>
              <a:rect l="l" t="t" r="r" b="b"/>
              <a:pathLst>
                <a:path w="125" h="106" extrusionOk="0">
                  <a:moveTo>
                    <a:pt x="0" y="68"/>
                  </a:moveTo>
                  <a:cubicBezTo>
                    <a:pt x="19" y="97"/>
                    <a:pt x="58" y="106"/>
                    <a:pt x="87" y="87"/>
                  </a:cubicBezTo>
                  <a:cubicBezTo>
                    <a:pt x="117" y="68"/>
                    <a:pt x="125" y="29"/>
                    <a:pt x="106" y="0"/>
                  </a:cubicBezTo>
                  <a:lnTo>
                    <a:pt x="0" y="68"/>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396" name="Google Shape;396;p23"/>
            <p:cNvSpPr/>
            <p:nvPr/>
          </p:nvSpPr>
          <p:spPr>
            <a:xfrm>
              <a:off x="6553930" y="5280570"/>
              <a:ext cx="277348" cy="477740"/>
            </a:xfrm>
            <a:custGeom>
              <a:avLst/>
              <a:gdLst/>
              <a:ahLst/>
              <a:cxnLst/>
              <a:rect l="l" t="t" r="r" b="b"/>
              <a:pathLst>
                <a:path w="154" h="265" extrusionOk="0">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4"/>
          <p:cNvSpPr txBox="1">
            <a:spLocks noGrp="1"/>
          </p:cNvSpPr>
          <p:nvPr>
            <p:ph type="title"/>
          </p:nvPr>
        </p:nvSpPr>
        <p:spPr>
          <a:xfrm>
            <a:off x="2590800" y="381000"/>
            <a:ext cx="6096000" cy="555000"/>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solidFill>
                  <a:srgbClr val="002060"/>
                </a:solidFill>
              </a:rPr>
              <a:t>Sakarību pārbaude</a:t>
            </a:r>
            <a:endParaRPr>
              <a:solidFill>
                <a:srgbClr val="002060"/>
              </a:solidFill>
            </a:endParaRPr>
          </a:p>
        </p:txBody>
      </p:sp>
      <p:pic>
        <p:nvPicPr>
          <p:cNvPr id="403" name="Google Shape;403;p24"/>
          <p:cNvPicPr preferRelativeResize="0">
            <a:picLocks noGrp="1"/>
          </p:cNvPicPr>
          <p:nvPr>
            <p:ph type="body" idx="1"/>
          </p:nvPr>
        </p:nvPicPr>
        <p:blipFill rotWithShape="1">
          <a:blip r:embed="rId3">
            <a:alphaModFix/>
          </a:blip>
          <a:srcRect/>
          <a:stretch/>
        </p:blipFill>
        <p:spPr>
          <a:xfrm>
            <a:off x="143020" y="4014703"/>
            <a:ext cx="8886571" cy="827091"/>
          </a:xfrm>
          <a:prstGeom prst="rect">
            <a:avLst/>
          </a:prstGeom>
          <a:noFill/>
          <a:ln w="9525" cap="flat" cmpd="sng">
            <a:solidFill>
              <a:srgbClr val="C4BD97"/>
            </a:solidFill>
            <a:prstDash val="solid"/>
            <a:round/>
            <a:headEnd type="none" w="sm" len="sm"/>
            <a:tailEnd type="none" w="sm" len="sm"/>
          </a:ln>
        </p:spPr>
      </p:pic>
      <p:sp>
        <p:nvSpPr>
          <p:cNvPr id="404" name="Google Shape;404;p24"/>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13</a:t>
            </a:fld>
            <a:endParaRPr/>
          </a:p>
        </p:txBody>
      </p:sp>
      <p:pic>
        <p:nvPicPr>
          <p:cNvPr id="405" name="Google Shape;405;p24"/>
          <p:cNvPicPr preferRelativeResize="0"/>
          <p:nvPr/>
        </p:nvPicPr>
        <p:blipFill rotWithShape="1">
          <a:blip r:embed="rId4">
            <a:alphaModFix/>
          </a:blip>
          <a:srcRect/>
          <a:stretch/>
        </p:blipFill>
        <p:spPr>
          <a:xfrm>
            <a:off x="1272079" y="2020853"/>
            <a:ext cx="5199059" cy="1148469"/>
          </a:xfrm>
          <a:prstGeom prst="rect">
            <a:avLst/>
          </a:prstGeom>
          <a:noFill/>
          <a:ln w="9525" cap="flat" cmpd="sng">
            <a:solidFill>
              <a:srgbClr val="C4BD97"/>
            </a:solidFill>
            <a:prstDash val="solid"/>
            <a:round/>
            <a:headEnd type="none" w="sm" len="sm"/>
            <a:tailEnd type="none" w="sm" len="sm"/>
          </a:ln>
        </p:spPr>
      </p:pic>
      <p:sp>
        <p:nvSpPr>
          <p:cNvPr id="406" name="Google Shape;406;p24"/>
          <p:cNvSpPr txBox="1"/>
          <p:nvPr/>
        </p:nvSpPr>
        <p:spPr>
          <a:xfrm>
            <a:off x="1173605" y="1641204"/>
            <a:ext cx="1372647" cy="3539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a:solidFill>
                  <a:srgbClr val="7BA8DF"/>
                </a:solidFill>
                <a:latin typeface="Times New Roman"/>
                <a:ea typeface="Times New Roman"/>
                <a:cs typeface="Times New Roman"/>
                <a:sym typeface="Times New Roman"/>
              </a:rPr>
              <a:t>Veidlapa</a:t>
            </a:r>
            <a:endParaRPr sz="1700">
              <a:solidFill>
                <a:srgbClr val="7BA8DF"/>
              </a:solidFill>
              <a:latin typeface="Times New Roman"/>
              <a:ea typeface="Times New Roman"/>
              <a:cs typeface="Times New Roman"/>
              <a:sym typeface="Times New Roman"/>
            </a:endParaRPr>
          </a:p>
        </p:txBody>
      </p:sp>
      <p:sp>
        <p:nvSpPr>
          <p:cNvPr id="407" name="Google Shape;407;p24"/>
          <p:cNvSpPr txBox="1"/>
          <p:nvPr/>
        </p:nvSpPr>
        <p:spPr>
          <a:xfrm>
            <a:off x="58614" y="3633682"/>
            <a:ext cx="1953066" cy="3539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a:solidFill>
                  <a:srgbClr val="7BA8DF"/>
                </a:solidFill>
                <a:latin typeface="Times New Roman"/>
                <a:ea typeface="Times New Roman"/>
                <a:cs typeface="Times New Roman"/>
                <a:sym typeface="Times New Roman"/>
              </a:rPr>
              <a:t>Sakarību protokols</a:t>
            </a:r>
            <a:endParaRPr sz="1700">
              <a:solidFill>
                <a:srgbClr val="7BA8DF"/>
              </a:solidFill>
              <a:latin typeface="Times New Roman"/>
              <a:ea typeface="Times New Roman"/>
              <a:cs typeface="Times New Roman"/>
              <a:sym typeface="Times New Roman"/>
            </a:endParaRPr>
          </a:p>
        </p:txBody>
      </p:sp>
      <p:sp>
        <p:nvSpPr>
          <p:cNvPr id="408" name="Google Shape;408;p24"/>
          <p:cNvSpPr/>
          <p:nvPr/>
        </p:nvSpPr>
        <p:spPr>
          <a:xfrm>
            <a:off x="1807700" y="4321290"/>
            <a:ext cx="541607" cy="161778"/>
          </a:xfrm>
          <a:prstGeom prst="rect">
            <a:avLst/>
          </a:prstGeom>
          <a:solidFill>
            <a:schemeClr val="lt1"/>
          </a:solidFill>
          <a:ln w="25400" cap="flat" cmpd="sng">
            <a:solidFill>
              <a:srgbClr val="6847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dk1"/>
              </a:solidFill>
              <a:latin typeface="Times New Roman"/>
              <a:ea typeface="Times New Roman"/>
              <a:cs typeface="Times New Roman"/>
              <a:sym typeface="Times New Roman"/>
            </a:endParaRPr>
          </a:p>
        </p:txBody>
      </p:sp>
      <p:cxnSp>
        <p:nvCxnSpPr>
          <p:cNvPr id="409" name="Google Shape;409;p24"/>
          <p:cNvCxnSpPr>
            <a:stCxn id="408" idx="0"/>
          </p:cNvCxnSpPr>
          <p:nvPr/>
        </p:nvCxnSpPr>
        <p:spPr>
          <a:xfrm rot="10800000" flipH="1">
            <a:off x="2078504" y="2808990"/>
            <a:ext cx="962400" cy="1512300"/>
          </a:xfrm>
          <a:prstGeom prst="straightConnector1">
            <a:avLst/>
          </a:prstGeom>
          <a:noFill/>
          <a:ln w="25400" cap="flat" cmpd="sng">
            <a:solidFill>
              <a:srgbClr val="68478D"/>
            </a:solidFill>
            <a:prstDash val="dash"/>
            <a:round/>
            <a:headEnd type="none" w="sm" len="sm"/>
            <a:tailEnd type="triangle" w="med" len="med"/>
          </a:ln>
          <a:effectLst>
            <a:outerShdw blurRad="40000" dist="20000" dir="5400000" rotWithShape="0">
              <a:srgbClr val="000000">
                <a:alpha val="37647"/>
              </a:srgbClr>
            </a:outerShdw>
          </a:effectLst>
        </p:spPr>
      </p:cxnSp>
      <p:pic>
        <p:nvPicPr>
          <p:cNvPr id="410" name="Google Shape;410;p24"/>
          <p:cNvPicPr preferRelativeResize="0"/>
          <p:nvPr/>
        </p:nvPicPr>
        <p:blipFill rotWithShape="1">
          <a:blip r:embed="rId5">
            <a:alphaModFix/>
          </a:blip>
          <a:srcRect/>
          <a:stretch/>
        </p:blipFill>
        <p:spPr>
          <a:xfrm rot="-5400000" flipH="1">
            <a:off x="1800603" y="4336853"/>
            <a:ext cx="457264" cy="443069"/>
          </a:xfrm>
          <a:prstGeom prst="rect">
            <a:avLst/>
          </a:prstGeom>
          <a:noFill/>
          <a:ln>
            <a:noFill/>
          </a:ln>
        </p:spPr>
      </p:pic>
      <p:sp>
        <p:nvSpPr>
          <p:cNvPr id="411" name="Google Shape;411;p24"/>
          <p:cNvSpPr txBox="1"/>
          <p:nvPr/>
        </p:nvSpPr>
        <p:spPr>
          <a:xfrm>
            <a:off x="420897" y="5362798"/>
            <a:ext cx="1730326" cy="1338828"/>
          </a:xfrm>
          <a:prstGeom prst="rect">
            <a:avLst/>
          </a:prstGeom>
          <a:noFill/>
          <a:ln w="9525" cap="flat" cmpd="sng">
            <a:solidFill>
              <a:srgbClr val="C3C4C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lv-LV" sz="900" b="1">
                <a:solidFill>
                  <a:srgbClr val="68478D"/>
                </a:solidFill>
                <a:latin typeface="Times New Roman"/>
                <a:ea typeface="Times New Roman"/>
                <a:cs typeface="Times New Roman"/>
                <a:sym typeface="Times New Roman"/>
              </a:rPr>
              <a:t>=, =-, &gt;, &lt;, &gt;=, &lt;= </a:t>
            </a:r>
            <a:r>
              <a:rPr lang="lv-LV" sz="900">
                <a:solidFill>
                  <a:schemeClr val="dk1"/>
                </a:solidFill>
                <a:latin typeface="Times New Roman"/>
                <a:ea typeface="Times New Roman"/>
                <a:cs typeface="Times New Roman"/>
                <a:sym typeface="Times New Roman"/>
              </a:rPr>
              <a:t>matemātiskās sakarības starp šūnām</a:t>
            </a:r>
            <a:endParaRPr/>
          </a:p>
          <a:p>
            <a:pPr marL="0" marR="0" lvl="0" indent="0" algn="l" rtl="0">
              <a:spcBef>
                <a:spcPts val="0"/>
              </a:spcBef>
              <a:spcAft>
                <a:spcPts val="0"/>
              </a:spcAft>
              <a:buNone/>
            </a:pPr>
            <a:r>
              <a:rPr lang="lv-LV" sz="900" b="1">
                <a:solidFill>
                  <a:srgbClr val="68478D"/>
                </a:solidFill>
                <a:latin typeface="Times New Roman"/>
                <a:ea typeface="Times New Roman"/>
                <a:cs typeface="Times New Roman"/>
                <a:sym typeface="Times New Roman"/>
              </a:rPr>
              <a:t>SATUR</a:t>
            </a:r>
            <a:r>
              <a:rPr lang="lv-LV" sz="900">
                <a:solidFill>
                  <a:schemeClr val="dk1"/>
                </a:solidFill>
                <a:latin typeface="Times New Roman"/>
                <a:ea typeface="Times New Roman"/>
                <a:cs typeface="Times New Roman"/>
                <a:sym typeface="Times New Roman"/>
              </a:rPr>
              <a:t> – šūnai jāsatur kaut kāda informācija</a:t>
            </a:r>
            <a:endParaRPr/>
          </a:p>
          <a:p>
            <a:pPr marL="0" marR="0" lvl="0" indent="0" algn="l" rtl="0">
              <a:spcBef>
                <a:spcPts val="0"/>
              </a:spcBef>
              <a:spcAft>
                <a:spcPts val="0"/>
              </a:spcAft>
              <a:buNone/>
            </a:pPr>
            <a:r>
              <a:rPr lang="lv-LV" sz="900" b="1">
                <a:solidFill>
                  <a:srgbClr val="68478D"/>
                </a:solidFill>
                <a:latin typeface="Times New Roman"/>
                <a:ea typeface="Times New Roman"/>
                <a:cs typeface="Times New Roman"/>
                <a:sym typeface="Times New Roman"/>
              </a:rPr>
              <a:t>NESATUR</a:t>
            </a:r>
            <a:r>
              <a:rPr lang="lv-LV" sz="900">
                <a:solidFill>
                  <a:schemeClr val="dk1"/>
                </a:solidFill>
                <a:latin typeface="Times New Roman"/>
                <a:ea typeface="Times New Roman"/>
                <a:cs typeface="Times New Roman"/>
                <a:sym typeface="Times New Roman"/>
              </a:rPr>
              <a:t> – šūna nedrīkst saturēt kaut kādu informāciju</a:t>
            </a:r>
            <a:endParaRPr/>
          </a:p>
          <a:p>
            <a:pPr marL="0" marR="0" lvl="0" indent="0" algn="l" rtl="0">
              <a:spcBef>
                <a:spcPts val="0"/>
              </a:spcBef>
              <a:spcAft>
                <a:spcPts val="0"/>
              </a:spcAft>
              <a:buNone/>
            </a:pPr>
            <a:r>
              <a:rPr lang="lv-LV" sz="900" b="1">
                <a:solidFill>
                  <a:srgbClr val="68478D"/>
                </a:solidFill>
                <a:latin typeface="Times New Roman"/>
                <a:ea typeface="Times New Roman"/>
                <a:cs typeface="Times New Roman"/>
                <a:sym typeface="Times New Roman"/>
              </a:rPr>
              <a:t>&lt; &gt; </a:t>
            </a:r>
            <a:r>
              <a:rPr lang="lv-LV" sz="900">
                <a:solidFill>
                  <a:schemeClr val="dk1"/>
                </a:solidFill>
                <a:latin typeface="Times New Roman"/>
                <a:ea typeface="Times New Roman"/>
                <a:cs typeface="Times New Roman"/>
                <a:sym typeface="Times New Roman"/>
              </a:rPr>
              <a:t>šūnā jābūt norādītam tekstam</a:t>
            </a:r>
            <a:endParaRPr sz="9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lv-LV" sz="900" b="1">
                <a:solidFill>
                  <a:srgbClr val="68478D"/>
                </a:solidFill>
                <a:latin typeface="Times New Roman"/>
                <a:ea typeface="Times New Roman"/>
                <a:cs typeface="Times New Roman"/>
                <a:sym typeface="Times New Roman"/>
              </a:rPr>
              <a:t>Robeža (-2;2) </a:t>
            </a:r>
            <a:r>
              <a:rPr lang="lv-LV" sz="900">
                <a:solidFill>
                  <a:schemeClr val="dk1"/>
                </a:solidFill>
                <a:latin typeface="Times New Roman"/>
                <a:ea typeface="Times New Roman"/>
                <a:cs typeface="Times New Roman"/>
                <a:sym typeface="Times New Roman"/>
              </a:rPr>
              <a:t>dati nedrīkst atšķirties vairāk kā par 2 EUR</a:t>
            </a:r>
            <a:endParaRPr/>
          </a:p>
        </p:txBody>
      </p:sp>
      <p:sp>
        <p:nvSpPr>
          <p:cNvPr id="412" name="Google Shape;412;p24"/>
          <p:cNvSpPr txBox="1"/>
          <p:nvPr/>
        </p:nvSpPr>
        <p:spPr>
          <a:xfrm>
            <a:off x="2203090" y="6173910"/>
            <a:ext cx="1678097"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600">
                <a:solidFill>
                  <a:srgbClr val="7BA8DF"/>
                </a:solidFill>
                <a:latin typeface="Times New Roman"/>
                <a:ea typeface="Times New Roman"/>
                <a:cs typeface="Times New Roman"/>
                <a:sym typeface="Times New Roman"/>
              </a:rPr>
              <a:t>Sakarību zīmju skaidrojumi</a:t>
            </a:r>
            <a:endParaRPr sz="1600">
              <a:solidFill>
                <a:srgbClr val="7BA8DF"/>
              </a:solidFill>
              <a:latin typeface="Times New Roman"/>
              <a:ea typeface="Times New Roman"/>
              <a:cs typeface="Times New Roman"/>
              <a:sym typeface="Times New Roman"/>
            </a:endParaRPr>
          </a:p>
        </p:txBody>
      </p:sp>
      <p:sp>
        <p:nvSpPr>
          <p:cNvPr id="413" name="Google Shape;413;p24"/>
          <p:cNvSpPr txBox="1"/>
          <p:nvPr/>
        </p:nvSpPr>
        <p:spPr>
          <a:xfrm rot="-3457198">
            <a:off x="2002000" y="3229406"/>
            <a:ext cx="109024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000">
                <a:solidFill>
                  <a:srgbClr val="68478D"/>
                </a:solidFill>
                <a:latin typeface="Times New Roman"/>
                <a:ea typeface="Times New Roman"/>
                <a:cs typeface="Times New Roman"/>
                <a:sym typeface="Times New Roman"/>
              </a:rPr>
              <a:t>Paskaties</a:t>
            </a:r>
            <a:endParaRPr sz="1000">
              <a:solidFill>
                <a:srgbClr val="68478D"/>
              </a:solidFill>
              <a:latin typeface="Times New Roman"/>
              <a:ea typeface="Times New Roman"/>
              <a:cs typeface="Times New Roman"/>
              <a:sym typeface="Times New Roman"/>
            </a:endParaRPr>
          </a:p>
        </p:txBody>
      </p:sp>
      <p:cxnSp>
        <p:nvCxnSpPr>
          <p:cNvPr id="414" name="Google Shape;414;p24"/>
          <p:cNvCxnSpPr>
            <a:endCxn id="411" idx="0"/>
          </p:cNvCxnSpPr>
          <p:nvPr/>
        </p:nvCxnSpPr>
        <p:spPr>
          <a:xfrm flipH="1">
            <a:off x="1286060" y="4841698"/>
            <a:ext cx="1260300" cy="521100"/>
          </a:xfrm>
          <a:prstGeom prst="straightConnector1">
            <a:avLst/>
          </a:prstGeom>
          <a:noFill/>
          <a:ln w="9525" cap="flat" cmpd="sng">
            <a:solidFill>
              <a:schemeClr val="accent2"/>
            </a:solidFill>
            <a:prstDash val="dash"/>
            <a:round/>
            <a:headEnd type="none" w="sm" len="sm"/>
            <a:tailEnd type="none" w="sm" len="sm"/>
          </a:ln>
        </p:spPr>
      </p:cxnSp>
      <p:cxnSp>
        <p:nvCxnSpPr>
          <p:cNvPr id="415" name="Google Shape;415;p24"/>
          <p:cNvCxnSpPr/>
          <p:nvPr/>
        </p:nvCxnSpPr>
        <p:spPr>
          <a:xfrm flipH="1">
            <a:off x="1859928" y="4838264"/>
            <a:ext cx="686324" cy="508555"/>
          </a:xfrm>
          <a:prstGeom prst="straightConnector1">
            <a:avLst/>
          </a:prstGeom>
          <a:noFill/>
          <a:ln w="9525" cap="flat" cmpd="sng">
            <a:solidFill>
              <a:schemeClr val="accent2"/>
            </a:solidFill>
            <a:prstDash val="dash"/>
            <a:round/>
            <a:headEnd type="none" w="sm" len="sm"/>
            <a:tailEnd type="none" w="sm" len="sm"/>
          </a:ln>
        </p:spPr>
      </p:cxnSp>
      <p:pic>
        <p:nvPicPr>
          <p:cNvPr id="416" name="Google Shape;416;p24"/>
          <p:cNvPicPr preferRelativeResize="0"/>
          <p:nvPr/>
        </p:nvPicPr>
        <p:blipFill rotWithShape="1">
          <a:blip r:embed="rId6">
            <a:alphaModFix/>
          </a:blip>
          <a:srcRect/>
          <a:stretch/>
        </p:blipFill>
        <p:spPr>
          <a:xfrm>
            <a:off x="2742205" y="5044239"/>
            <a:ext cx="933450" cy="333375"/>
          </a:xfrm>
          <a:prstGeom prst="rect">
            <a:avLst/>
          </a:prstGeom>
          <a:noFill/>
          <a:ln>
            <a:noFill/>
          </a:ln>
        </p:spPr>
      </p:pic>
      <p:cxnSp>
        <p:nvCxnSpPr>
          <p:cNvPr id="417" name="Google Shape;417;p24"/>
          <p:cNvCxnSpPr/>
          <p:nvPr/>
        </p:nvCxnSpPr>
        <p:spPr>
          <a:xfrm>
            <a:off x="2943023" y="4558387"/>
            <a:ext cx="0" cy="485852"/>
          </a:xfrm>
          <a:prstGeom prst="straightConnector1">
            <a:avLst/>
          </a:prstGeom>
          <a:noFill/>
          <a:ln w="25400" cap="flat" cmpd="sng">
            <a:solidFill>
              <a:srgbClr val="68478D"/>
            </a:solidFill>
            <a:prstDash val="dash"/>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5"/>
          <p:cNvSpPr txBox="1">
            <a:spLocks noGrp="1"/>
          </p:cNvSpPr>
          <p:nvPr>
            <p:ph type="title"/>
          </p:nvPr>
        </p:nvSpPr>
        <p:spPr>
          <a:xfrm>
            <a:off x="2590800" y="381000"/>
            <a:ext cx="6096000" cy="599856"/>
          </a:xfrm>
          <a:prstGeom prst="rect">
            <a:avLst/>
          </a:prstGeom>
          <a:blipFill rotWithShape="1">
            <a:blip r:embed="rId3">
              <a:alphaModFix/>
            </a:blip>
            <a:stretch>
              <a:fillRect l="-1499" t="-9183"/>
            </a:stretch>
          </a:blip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t> </a:t>
            </a:r>
            <a:endParaRPr/>
          </a:p>
        </p:txBody>
      </p:sp>
      <p:sp>
        <p:nvSpPr>
          <p:cNvPr id="424" name="Google Shape;424;p25"/>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14</a:t>
            </a:fld>
            <a:endParaRPr/>
          </a:p>
        </p:txBody>
      </p:sp>
      <p:sp>
        <p:nvSpPr>
          <p:cNvPr id="425" name="Google Shape;425;p25"/>
          <p:cNvSpPr/>
          <p:nvPr/>
        </p:nvSpPr>
        <p:spPr>
          <a:xfrm rot="-6403559">
            <a:off x="2237185" y="-496049"/>
            <a:ext cx="3482810" cy="6641540"/>
          </a:xfrm>
          <a:custGeom>
            <a:avLst/>
            <a:gdLst/>
            <a:ahLst/>
            <a:cxnLst/>
            <a:rect l="l" t="t" r="r" b="b"/>
            <a:pathLst>
              <a:path w="9777" h="9975" extrusionOk="0">
                <a:moveTo>
                  <a:pt x="2647" y="9975"/>
                </a:moveTo>
                <a:cubicBezTo>
                  <a:pt x="1546" y="9500"/>
                  <a:pt x="764" y="8761"/>
                  <a:pt x="511" y="7955"/>
                </a:cubicBezTo>
                <a:cubicBezTo>
                  <a:pt x="258" y="7152"/>
                  <a:pt x="537" y="6290"/>
                  <a:pt x="1271" y="5601"/>
                </a:cubicBezTo>
                <a:cubicBezTo>
                  <a:pt x="1682" y="5222"/>
                  <a:pt x="2254" y="4880"/>
                  <a:pt x="2979" y="4763"/>
                </a:cubicBezTo>
                <a:cubicBezTo>
                  <a:pt x="3700" y="4644"/>
                  <a:pt x="4578" y="4800"/>
                  <a:pt x="4928" y="5200"/>
                </a:cubicBezTo>
                <a:cubicBezTo>
                  <a:pt x="5408" y="5744"/>
                  <a:pt x="4652" y="6470"/>
                  <a:pt x="3656" y="6597"/>
                </a:cubicBezTo>
                <a:cubicBezTo>
                  <a:pt x="2660" y="6722"/>
                  <a:pt x="1634" y="6380"/>
                  <a:pt x="987" y="5903"/>
                </a:cubicBezTo>
                <a:cubicBezTo>
                  <a:pt x="96" y="5248"/>
                  <a:pt x="-223" y="4323"/>
                  <a:pt x="161" y="3506"/>
                </a:cubicBezTo>
                <a:cubicBezTo>
                  <a:pt x="542" y="2690"/>
                  <a:pt x="1616" y="2003"/>
                  <a:pt x="2940" y="1730"/>
                </a:cubicBezTo>
                <a:cubicBezTo>
                  <a:pt x="3429" y="1627"/>
                  <a:pt x="3971" y="1582"/>
                  <a:pt x="4456" y="1688"/>
                </a:cubicBezTo>
                <a:cubicBezTo>
                  <a:pt x="4941" y="1794"/>
                  <a:pt x="5343" y="2083"/>
                  <a:pt x="5299" y="2393"/>
                </a:cubicBezTo>
                <a:cubicBezTo>
                  <a:pt x="5255" y="2708"/>
                  <a:pt x="4766" y="2958"/>
                  <a:pt x="4246" y="2979"/>
                </a:cubicBezTo>
                <a:cubicBezTo>
                  <a:pt x="3731" y="3000"/>
                  <a:pt x="3224" y="2825"/>
                  <a:pt x="2914" y="2576"/>
                </a:cubicBezTo>
                <a:cubicBezTo>
                  <a:pt x="2280" y="2069"/>
                  <a:pt x="2411" y="1309"/>
                  <a:pt x="3062" y="810"/>
                </a:cubicBezTo>
                <a:cubicBezTo>
                  <a:pt x="3709" y="314"/>
                  <a:pt x="4770" y="60"/>
                  <a:pt x="5815" y="17"/>
                </a:cubicBezTo>
                <a:cubicBezTo>
                  <a:pt x="6934" y="-72"/>
                  <a:pt x="8952" y="221"/>
                  <a:pt x="9777" y="275"/>
                </a:cubicBezTo>
              </a:path>
            </a:pathLst>
          </a:custGeom>
          <a:noFill/>
          <a:ln w="22225" cap="rnd" cmpd="sng">
            <a:solidFill>
              <a:srgbClr val="C4BD97"/>
            </a:solidFill>
            <a:prstDash val="dash"/>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426" name="Google Shape;426;p25"/>
          <p:cNvSpPr txBox="1"/>
          <p:nvPr/>
        </p:nvSpPr>
        <p:spPr>
          <a:xfrm>
            <a:off x="1025923" y="1819494"/>
            <a:ext cx="2202816" cy="461665"/>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400" b="1">
                <a:solidFill>
                  <a:srgbClr val="17365D"/>
                </a:solidFill>
                <a:latin typeface="Times New Roman"/>
                <a:ea typeface="Times New Roman"/>
                <a:cs typeface="Times New Roman"/>
                <a:sym typeface="Times New Roman"/>
              </a:rPr>
              <a:t>Izvērtē</a:t>
            </a:r>
            <a:r>
              <a:rPr lang="lv-LV" sz="2400" b="1">
                <a:solidFill>
                  <a:srgbClr val="A5A5A5"/>
                </a:solidFill>
                <a:latin typeface="Times New Roman"/>
                <a:ea typeface="Times New Roman"/>
                <a:cs typeface="Times New Roman"/>
                <a:sym typeface="Times New Roman"/>
              </a:rPr>
              <a:t> </a:t>
            </a:r>
            <a:endParaRPr sz="2400" b="1">
              <a:solidFill>
                <a:srgbClr val="A5A5A5"/>
              </a:solidFill>
              <a:latin typeface="Times New Roman"/>
              <a:ea typeface="Times New Roman"/>
              <a:cs typeface="Times New Roman"/>
              <a:sym typeface="Times New Roman"/>
            </a:endParaRPr>
          </a:p>
        </p:txBody>
      </p:sp>
      <p:grpSp>
        <p:nvGrpSpPr>
          <p:cNvPr id="427" name="Google Shape;427;p25"/>
          <p:cNvGrpSpPr/>
          <p:nvPr/>
        </p:nvGrpSpPr>
        <p:grpSpPr>
          <a:xfrm>
            <a:off x="3226283" y="4789513"/>
            <a:ext cx="2202816" cy="676766"/>
            <a:chOff x="8921977" y="1241558"/>
            <a:chExt cx="2937088" cy="902355"/>
          </a:xfrm>
        </p:grpSpPr>
        <p:sp>
          <p:nvSpPr>
            <p:cNvPr id="428" name="Google Shape;428;p25"/>
            <p:cNvSpPr txBox="1"/>
            <p:nvPr/>
          </p:nvSpPr>
          <p:spPr>
            <a:xfrm>
              <a:off x="8921977" y="1241558"/>
              <a:ext cx="2937088" cy="615553"/>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400" b="1">
                  <a:solidFill>
                    <a:schemeClr val="accent3"/>
                  </a:solidFill>
                  <a:latin typeface="Times New Roman"/>
                  <a:ea typeface="Times New Roman"/>
                  <a:cs typeface="Times New Roman"/>
                  <a:sym typeface="Times New Roman"/>
                </a:rPr>
                <a:t>Labo</a:t>
              </a:r>
              <a:endParaRPr sz="2400" b="1">
                <a:solidFill>
                  <a:schemeClr val="accent3"/>
                </a:solidFill>
                <a:latin typeface="Times New Roman"/>
                <a:ea typeface="Times New Roman"/>
                <a:cs typeface="Times New Roman"/>
                <a:sym typeface="Times New Roman"/>
              </a:endParaRPr>
            </a:p>
          </p:txBody>
        </p:sp>
        <p:sp>
          <p:nvSpPr>
            <p:cNvPr id="429" name="Google Shape;429;p25"/>
            <p:cNvSpPr txBox="1"/>
            <p:nvPr/>
          </p:nvSpPr>
          <p:spPr>
            <a:xfrm>
              <a:off x="8921977" y="1805358"/>
              <a:ext cx="2929293" cy="338555"/>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endParaRPr sz="1050">
                <a:solidFill>
                  <a:srgbClr val="595959"/>
                </a:solidFill>
                <a:latin typeface="Times New Roman"/>
                <a:ea typeface="Times New Roman"/>
                <a:cs typeface="Times New Roman"/>
                <a:sym typeface="Times New Roman"/>
              </a:endParaRPr>
            </a:p>
          </p:txBody>
        </p:sp>
      </p:grpSp>
      <p:grpSp>
        <p:nvGrpSpPr>
          <p:cNvPr id="430" name="Google Shape;430;p25"/>
          <p:cNvGrpSpPr/>
          <p:nvPr/>
        </p:nvGrpSpPr>
        <p:grpSpPr>
          <a:xfrm>
            <a:off x="4640976" y="1222233"/>
            <a:ext cx="2202816" cy="1360030"/>
            <a:chOff x="8921977" y="1312837"/>
            <a:chExt cx="2937088" cy="1813372"/>
          </a:xfrm>
        </p:grpSpPr>
        <p:sp>
          <p:nvSpPr>
            <p:cNvPr id="431" name="Google Shape;431;p25"/>
            <p:cNvSpPr txBox="1"/>
            <p:nvPr/>
          </p:nvSpPr>
          <p:spPr>
            <a:xfrm>
              <a:off x="8921977" y="1312837"/>
              <a:ext cx="2937088" cy="615553"/>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400" b="1">
                  <a:solidFill>
                    <a:srgbClr val="E55D00"/>
                  </a:solidFill>
                  <a:latin typeface="Times New Roman"/>
                  <a:ea typeface="Times New Roman"/>
                  <a:cs typeface="Times New Roman"/>
                  <a:sym typeface="Times New Roman"/>
                </a:rPr>
                <a:t>Skaidro</a:t>
              </a:r>
              <a:endParaRPr sz="2400" b="1">
                <a:solidFill>
                  <a:srgbClr val="E55D00"/>
                </a:solidFill>
                <a:latin typeface="Times New Roman"/>
                <a:ea typeface="Times New Roman"/>
                <a:cs typeface="Times New Roman"/>
                <a:sym typeface="Times New Roman"/>
              </a:endParaRPr>
            </a:p>
          </p:txBody>
        </p:sp>
        <p:sp>
          <p:nvSpPr>
            <p:cNvPr id="432" name="Google Shape;432;p25"/>
            <p:cNvSpPr txBox="1"/>
            <p:nvPr/>
          </p:nvSpPr>
          <p:spPr>
            <a:xfrm>
              <a:off x="8929772" y="1925882"/>
              <a:ext cx="2929293" cy="1200327"/>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050">
                  <a:solidFill>
                    <a:srgbClr val="595959"/>
                  </a:solidFill>
                  <a:latin typeface="Times New Roman"/>
                  <a:ea typeface="Times New Roman"/>
                  <a:cs typeface="Times New Roman"/>
                  <a:sym typeface="Times New Roman"/>
                </a:rPr>
                <a:t>- Sakarībām, kuras jāskaidro, sakarību piezīmē ir iekļauts lūgums skaidrot sakarību. </a:t>
              </a:r>
              <a:endParaRPr/>
            </a:p>
            <a:p>
              <a:pPr marL="0" marR="0" lvl="0" indent="0" algn="just" rtl="0">
                <a:spcBef>
                  <a:spcPts val="0"/>
                </a:spcBef>
                <a:spcAft>
                  <a:spcPts val="0"/>
                </a:spcAft>
                <a:buNone/>
              </a:pPr>
              <a:r>
                <a:rPr lang="lv-LV" sz="1050">
                  <a:solidFill>
                    <a:srgbClr val="595959"/>
                  </a:solidFill>
                  <a:latin typeface="Times New Roman"/>
                  <a:ea typeface="Times New Roman"/>
                  <a:cs typeface="Times New Roman"/>
                  <a:sym typeface="Times New Roman"/>
                </a:rPr>
                <a:t>- Skaidrot var arī tās sakarības, kurām nav piezīmes.</a:t>
              </a:r>
              <a:endParaRPr sz="1050">
                <a:solidFill>
                  <a:srgbClr val="595959"/>
                </a:solidFill>
                <a:latin typeface="Times New Roman"/>
                <a:ea typeface="Times New Roman"/>
                <a:cs typeface="Times New Roman"/>
                <a:sym typeface="Times New Roman"/>
              </a:endParaRPr>
            </a:p>
          </p:txBody>
        </p:sp>
      </p:grpSp>
      <p:grpSp>
        <p:nvGrpSpPr>
          <p:cNvPr id="433" name="Google Shape;433;p25"/>
          <p:cNvGrpSpPr/>
          <p:nvPr/>
        </p:nvGrpSpPr>
        <p:grpSpPr>
          <a:xfrm>
            <a:off x="7252091" y="3534874"/>
            <a:ext cx="1694184" cy="1083032"/>
            <a:chOff x="8921977" y="820395"/>
            <a:chExt cx="2937088" cy="1444041"/>
          </a:xfrm>
        </p:grpSpPr>
        <p:sp>
          <p:nvSpPr>
            <p:cNvPr id="434" name="Google Shape;434;p25"/>
            <p:cNvSpPr txBox="1"/>
            <p:nvPr/>
          </p:nvSpPr>
          <p:spPr>
            <a:xfrm>
              <a:off x="8921977" y="820395"/>
              <a:ext cx="2937088" cy="1107995"/>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400" b="1">
                  <a:solidFill>
                    <a:schemeClr val="accent5"/>
                  </a:solidFill>
                  <a:latin typeface="Times New Roman"/>
                  <a:ea typeface="Times New Roman"/>
                  <a:cs typeface="Times New Roman"/>
                  <a:sym typeface="Times New Roman"/>
                </a:rPr>
                <a:t>Sazinies ar kuratoru</a:t>
              </a:r>
              <a:endParaRPr sz="2400" b="1">
                <a:solidFill>
                  <a:schemeClr val="accent5"/>
                </a:solidFill>
                <a:latin typeface="Times New Roman"/>
                <a:ea typeface="Times New Roman"/>
                <a:cs typeface="Times New Roman"/>
                <a:sym typeface="Times New Roman"/>
              </a:endParaRPr>
            </a:p>
          </p:txBody>
        </p:sp>
        <p:sp>
          <p:nvSpPr>
            <p:cNvPr id="435" name="Google Shape;435;p25"/>
            <p:cNvSpPr txBox="1"/>
            <p:nvPr/>
          </p:nvSpPr>
          <p:spPr>
            <a:xfrm>
              <a:off x="8929771" y="1925882"/>
              <a:ext cx="2929294" cy="338554"/>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endParaRPr sz="1050">
                <a:solidFill>
                  <a:srgbClr val="595959"/>
                </a:solidFill>
                <a:latin typeface="Times New Roman"/>
                <a:ea typeface="Times New Roman"/>
                <a:cs typeface="Times New Roman"/>
                <a:sym typeface="Times New Roman"/>
              </a:endParaRPr>
            </a:p>
          </p:txBody>
        </p:sp>
      </p:grpSp>
      <p:grpSp>
        <p:nvGrpSpPr>
          <p:cNvPr id="436" name="Google Shape;436;p25"/>
          <p:cNvGrpSpPr/>
          <p:nvPr/>
        </p:nvGrpSpPr>
        <p:grpSpPr>
          <a:xfrm>
            <a:off x="178670" y="1930793"/>
            <a:ext cx="637794" cy="637794"/>
            <a:chOff x="276395" y="1672298"/>
            <a:chExt cx="850392" cy="850392"/>
          </a:xfrm>
        </p:grpSpPr>
        <p:sp>
          <p:nvSpPr>
            <p:cNvPr id="437" name="Google Shape;437;p25"/>
            <p:cNvSpPr/>
            <p:nvPr/>
          </p:nvSpPr>
          <p:spPr>
            <a:xfrm>
              <a:off x="316832" y="1712734"/>
              <a:ext cx="769519" cy="769519"/>
            </a:xfrm>
            <a:prstGeom prst="ellipse">
              <a:avLst/>
            </a:prstGeom>
            <a:solidFill>
              <a:srgbClr val="E5E5E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a:solidFill>
                    <a:schemeClr val="accent1"/>
                  </a:solidFill>
                  <a:latin typeface="Times New Roman"/>
                  <a:ea typeface="Times New Roman"/>
                  <a:cs typeface="Times New Roman"/>
                  <a:sym typeface="Times New Roman"/>
                </a:rPr>
                <a:t>1</a:t>
              </a:r>
              <a:endParaRPr/>
            </a:p>
          </p:txBody>
        </p:sp>
        <p:sp>
          <p:nvSpPr>
            <p:cNvPr id="438" name="Google Shape;438;p25"/>
            <p:cNvSpPr/>
            <p:nvPr/>
          </p:nvSpPr>
          <p:spPr>
            <a:xfrm>
              <a:off x="276395" y="1672298"/>
              <a:ext cx="850392" cy="850392"/>
            </a:xfrm>
            <a:prstGeom prst="donut">
              <a:avLst>
                <a:gd name="adj" fmla="val 11529"/>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3600" b="1">
                <a:solidFill>
                  <a:srgbClr val="F2F2F2"/>
                </a:solidFill>
                <a:latin typeface="Times New Roman"/>
                <a:ea typeface="Times New Roman"/>
                <a:cs typeface="Times New Roman"/>
                <a:sym typeface="Times New Roman"/>
              </a:endParaRPr>
            </a:p>
          </p:txBody>
        </p:sp>
      </p:grpSp>
      <p:grpSp>
        <p:nvGrpSpPr>
          <p:cNvPr id="439" name="Google Shape;439;p25"/>
          <p:cNvGrpSpPr/>
          <p:nvPr/>
        </p:nvGrpSpPr>
        <p:grpSpPr>
          <a:xfrm>
            <a:off x="3945693" y="2380147"/>
            <a:ext cx="637794" cy="637794"/>
            <a:chOff x="5638024" y="2698783"/>
            <a:chExt cx="850392" cy="850392"/>
          </a:xfrm>
        </p:grpSpPr>
        <p:sp>
          <p:nvSpPr>
            <p:cNvPr id="440" name="Google Shape;440;p25"/>
            <p:cNvSpPr/>
            <p:nvPr/>
          </p:nvSpPr>
          <p:spPr>
            <a:xfrm>
              <a:off x="5678461" y="2739220"/>
              <a:ext cx="769519" cy="769519"/>
            </a:xfrm>
            <a:prstGeom prst="ellipse">
              <a:avLst/>
            </a:prstGeom>
            <a:solidFill>
              <a:srgbClr val="FFE6D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a:solidFill>
                    <a:srgbClr val="E55D00"/>
                  </a:solidFill>
                  <a:latin typeface="Times New Roman"/>
                  <a:ea typeface="Times New Roman"/>
                  <a:cs typeface="Times New Roman"/>
                  <a:sym typeface="Times New Roman"/>
                </a:rPr>
                <a:t>3</a:t>
              </a:r>
              <a:endParaRPr/>
            </a:p>
          </p:txBody>
        </p:sp>
        <p:sp>
          <p:nvSpPr>
            <p:cNvPr id="441" name="Google Shape;441;p25"/>
            <p:cNvSpPr/>
            <p:nvPr/>
          </p:nvSpPr>
          <p:spPr>
            <a:xfrm>
              <a:off x="5638024" y="2698783"/>
              <a:ext cx="850392" cy="850392"/>
            </a:xfrm>
            <a:prstGeom prst="donut">
              <a:avLst>
                <a:gd name="adj" fmla="val 1152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3600" b="1">
                <a:solidFill>
                  <a:srgbClr val="F2F2F2"/>
                </a:solidFill>
                <a:latin typeface="Times New Roman"/>
                <a:ea typeface="Times New Roman"/>
                <a:cs typeface="Times New Roman"/>
                <a:sym typeface="Times New Roman"/>
              </a:endParaRPr>
            </a:p>
          </p:txBody>
        </p:sp>
      </p:grpSp>
      <p:grpSp>
        <p:nvGrpSpPr>
          <p:cNvPr id="442" name="Google Shape;442;p25"/>
          <p:cNvGrpSpPr/>
          <p:nvPr/>
        </p:nvGrpSpPr>
        <p:grpSpPr>
          <a:xfrm>
            <a:off x="2608275" y="4290907"/>
            <a:ext cx="637794" cy="637794"/>
            <a:chOff x="4756824" y="5311245"/>
            <a:chExt cx="850392" cy="850392"/>
          </a:xfrm>
        </p:grpSpPr>
        <p:sp>
          <p:nvSpPr>
            <p:cNvPr id="443" name="Google Shape;443;p25"/>
            <p:cNvSpPr/>
            <p:nvPr/>
          </p:nvSpPr>
          <p:spPr>
            <a:xfrm>
              <a:off x="4797261" y="5351682"/>
              <a:ext cx="769519" cy="769519"/>
            </a:xfrm>
            <a:prstGeom prst="ellipse">
              <a:avLst/>
            </a:prstGeom>
            <a:solidFill>
              <a:srgbClr val="FFB7C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a:solidFill>
                    <a:schemeClr val="accent3"/>
                  </a:solidFill>
                  <a:latin typeface="Times New Roman"/>
                  <a:ea typeface="Times New Roman"/>
                  <a:cs typeface="Times New Roman"/>
                  <a:sym typeface="Times New Roman"/>
                </a:rPr>
                <a:t>2</a:t>
              </a:r>
              <a:endParaRPr/>
            </a:p>
          </p:txBody>
        </p:sp>
        <p:sp>
          <p:nvSpPr>
            <p:cNvPr id="444" name="Google Shape;444;p25"/>
            <p:cNvSpPr/>
            <p:nvPr/>
          </p:nvSpPr>
          <p:spPr>
            <a:xfrm>
              <a:off x="4756824" y="5311245"/>
              <a:ext cx="850392" cy="850392"/>
            </a:xfrm>
            <a:prstGeom prst="donut">
              <a:avLst>
                <a:gd name="adj" fmla="val 11529"/>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3600" b="1">
                <a:solidFill>
                  <a:srgbClr val="F2F2F2"/>
                </a:solidFill>
                <a:latin typeface="Times New Roman"/>
                <a:ea typeface="Times New Roman"/>
                <a:cs typeface="Times New Roman"/>
                <a:sym typeface="Times New Roman"/>
              </a:endParaRPr>
            </a:p>
          </p:txBody>
        </p:sp>
      </p:grpSp>
      <p:grpSp>
        <p:nvGrpSpPr>
          <p:cNvPr id="445" name="Google Shape;445;p25"/>
          <p:cNvGrpSpPr/>
          <p:nvPr/>
        </p:nvGrpSpPr>
        <p:grpSpPr>
          <a:xfrm>
            <a:off x="6963970" y="2504250"/>
            <a:ext cx="637794" cy="637794"/>
            <a:chOff x="9370387" y="2760209"/>
            <a:chExt cx="850392" cy="850392"/>
          </a:xfrm>
        </p:grpSpPr>
        <p:sp>
          <p:nvSpPr>
            <p:cNvPr id="446" name="Google Shape;446;p25"/>
            <p:cNvSpPr/>
            <p:nvPr/>
          </p:nvSpPr>
          <p:spPr>
            <a:xfrm>
              <a:off x="9410824" y="2800646"/>
              <a:ext cx="769519" cy="769519"/>
            </a:xfrm>
            <a:prstGeom prst="ellipse">
              <a:avLst/>
            </a:prstGeom>
            <a:solidFill>
              <a:srgbClr val="D3ECD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a:solidFill>
                    <a:schemeClr val="accent5"/>
                  </a:solidFill>
                  <a:latin typeface="Times New Roman"/>
                  <a:ea typeface="Times New Roman"/>
                  <a:cs typeface="Times New Roman"/>
                  <a:sym typeface="Times New Roman"/>
                </a:rPr>
                <a:t>4</a:t>
              </a:r>
              <a:endParaRPr/>
            </a:p>
          </p:txBody>
        </p:sp>
        <p:sp>
          <p:nvSpPr>
            <p:cNvPr id="447" name="Google Shape;447;p25"/>
            <p:cNvSpPr/>
            <p:nvPr/>
          </p:nvSpPr>
          <p:spPr>
            <a:xfrm>
              <a:off x="9370387" y="2760209"/>
              <a:ext cx="850392" cy="850392"/>
            </a:xfrm>
            <a:prstGeom prst="donut">
              <a:avLst>
                <a:gd name="adj" fmla="val 11529"/>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3600" b="1">
                <a:solidFill>
                  <a:srgbClr val="F2F2F2"/>
                </a:solidFill>
                <a:latin typeface="Times New Roman"/>
                <a:ea typeface="Times New Roman"/>
                <a:cs typeface="Times New Roman"/>
                <a:sym typeface="Times New Roman"/>
              </a:endParaRPr>
            </a:p>
          </p:txBody>
        </p:sp>
      </p:grpSp>
      <p:sp>
        <p:nvSpPr>
          <p:cNvPr id="448" name="Google Shape;448;p25"/>
          <p:cNvSpPr txBox="1"/>
          <p:nvPr/>
        </p:nvSpPr>
        <p:spPr>
          <a:xfrm>
            <a:off x="374616" y="6124545"/>
            <a:ext cx="446731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2000" b="1">
                <a:solidFill>
                  <a:srgbClr val="4A773C"/>
                </a:solidFill>
                <a:latin typeface="Times New Roman"/>
                <a:ea typeface="Times New Roman"/>
                <a:cs typeface="Times New Roman"/>
                <a:sym typeface="Times New Roman"/>
              </a:rPr>
              <a:t>Nebaidies no sakarību protokola!</a:t>
            </a:r>
            <a:endParaRPr sz="2000" b="1">
              <a:solidFill>
                <a:srgbClr val="4A773C"/>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6"/>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t>Finanšu pārskata skaidrojums</a:t>
            </a:r>
            <a:endParaRPr/>
          </a:p>
        </p:txBody>
      </p:sp>
      <p:sp>
        <p:nvSpPr>
          <p:cNvPr id="455" name="Google Shape;455;p26"/>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15</a:t>
            </a:fld>
            <a:endParaRPr/>
          </a:p>
        </p:txBody>
      </p:sp>
      <p:grpSp>
        <p:nvGrpSpPr>
          <p:cNvPr id="456" name="Google Shape;456;p26"/>
          <p:cNvGrpSpPr/>
          <p:nvPr/>
        </p:nvGrpSpPr>
        <p:grpSpPr>
          <a:xfrm>
            <a:off x="-4191518" y="1417643"/>
            <a:ext cx="12820698" cy="4585200"/>
            <a:chOff x="-4842845" y="-172911"/>
            <a:chExt cx="12820698" cy="4585200"/>
          </a:xfrm>
        </p:grpSpPr>
        <p:sp>
          <p:nvSpPr>
            <p:cNvPr id="457" name="Google Shape;457;p26"/>
            <p:cNvSpPr/>
            <p:nvPr/>
          </p:nvSpPr>
          <p:spPr>
            <a:xfrm>
              <a:off x="-4842845" y="-172911"/>
              <a:ext cx="5868000" cy="4585200"/>
            </a:xfrm>
            <a:prstGeom prst="blockArc">
              <a:avLst>
                <a:gd name="adj1" fmla="val 18900000"/>
                <a:gd name="adj2" fmla="val 2700000"/>
                <a:gd name="adj3" fmla="val 378"/>
              </a:avLst>
            </a:prstGeom>
            <a:noFill/>
            <a:ln w="25400" cap="flat" cmpd="sng">
              <a:solidFill>
                <a:srgbClr val="1539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537553" y="112290"/>
              <a:ext cx="7440300" cy="888000"/>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txBox="1"/>
            <p:nvPr/>
          </p:nvSpPr>
          <p:spPr>
            <a:xfrm>
              <a:off x="537553" y="44965"/>
              <a:ext cx="7440300" cy="888000"/>
            </a:xfrm>
            <a:prstGeom prst="rect">
              <a:avLst/>
            </a:prstGeom>
            <a:noFill/>
            <a:ln>
              <a:noFill/>
            </a:ln>
          </p:spPr>
          <p:txBody>
            <a:bodyPr spcFirstLastPara="1" wrap="square" lIns="517650" tIns="45700" rIns="45700" bIns="45700" anchor="ctr" anchorCtr="0">
              <a:noAutofit/>
            </a:bodyPr>
            <a:lstStyle/>
            <a:p>
              <a:pPr marL="0" marR="0" lvl="0" indent="0" algn="l" rtl="0">
                <a:lnSpc>
                  <a:spcPct val="90000"/>
                </a:lnSpc>
                <a:spcBef>
                  <a:spcPts val="0"/>
                </a:spcBef>
                <a:spcAft>
                  <a:spcPts val="0"/>
                </a:spcAft>
                <a:buNone/>
              </a:pPr>
              <a:r>
                <a:rPr lang="lv-LV" sz="1800" b="0" cap="none">
                  <a:solidFill>
                    <a:schemeClr val="dk1"/>
                  </a:solidFill>
                  <a:latin typeface="Times New Roman"/>
                  <a:ea typeface="Times New Roman"/>
                  <a:cs typeface="Times New Roman"/>
                  <a:sym typeface="Times New Roman"/>
                </a:rPr>
                <a:t>posteņu izmaiņas pārskata gada laikā – izmaiņas starp pārskata gada sākuma datiem un pārskata gada beigu datiem, skaidrojot izmaiņu iemeslus un būtiskākos darījumus</a:t>
              </a:r>
              <a:endParaRPr sz="1800" b="0" cap="none">
                <a:solidFill>
                  <a:schemeClr val="dk1"/>
                </a:solidFill>
                <a:latin typeface="Verdana"/>
                <a:ea typeface="Verdana"/>
                <a:cs typeface="Verdana"/>
                <a:sym typeface="Verdana"/>
              </a:endParaRPr>
            </a:p>
          </p:txBody>
        </p:sp>
        <p:sp>
          <p:nvSpPr>
            <p:cNvPr id="460" name="Google Shape;460;p26"/>
            <p:cNvSpPr/>
            <p:nvPr/>
          </p:nvSpPr>
          <p:spPr>
            <a:xfrm>
              <a:off x="204783" y="213251"/>
              <a:ext cx="686100" cy="686100"/>
            </a:xfrm>
            <a:prstGeom prst="ellipse">
              <a:avLst/>
            </a:prstGeom>
            <a:blipFill rotWithShape="1">
              <a:blip r:embed="rId3">
                <a:alphaModFix/>
              </a:blip>
              <a:stretch>
                <a:fillRect/>
              </a:stretch>
            </a:blip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901561" y="1132636"/>
              <a:ext cx="7076100" cy="795600"/>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txBox="1"/>
            <p:nvPr/>
          </p:nvSpPr>
          <p:spPr>
            <a:xfrm>
              <a:off x="901561" y="1132636"/>
              <a:ext cx="7076100" cy="795600"/>
            </a:xfrm>
            <a:prstGeom prst="rect">
              <a:avLst/>
            </a:prstGeom>
            <a:noFill/>
            <a:ln>
              <a:noFill/>
            </a:ln>
          </p:spPr>
          <p:txBody>
            <a:bodyPr spcFirstLastPara="1" wrap="square" lIns="517650" tIns="45700" rIns="45700" bIns="45700" anchor="ctr" anchorCtr="0">
              <a:noAutofit/>
            </a:bodyPr>
            <a:lstStyle/>
            <a:p>
              <a:pPr marL="0" marR="0" lvl="0" indent="0" algn="l" rtl="0">
                <a:lnSpc>
                  <a:spcPct val="90000"/>
                </a:lnSpc>
                <a:spcBef>
                  <a:spcPts val="0"/>
                </a:spcBef>
                <a:spcAft>
                  <a:spcPts val="0"/>
                </a:spcAft>
                <a:buNone/>
              </a:pPr>
              <a:r>
                <a:rPr lang="lv-LV" sz="1800" b="0" cap="none">
                  <a:solidFill>
                    <a:schemeClr val="dk1"/>
                  </a:solidFill>
                  <a:latin typeface="Times New Roman"/>
                  <a:ea typeface="Times New Roman"/>
                  <a:cs typeface="Times New Roman"/>
                  <a:sym typeface="Times New Roman"/>
                </a:rPr>
                <a:t>ieķīlātie īpašumi, norādot posteņu grupu un piezīmes numuru, kurā norādīti šādi aktīvi, un šo aktīvu atlikušo vērtību pārskata perioda beigās</a:t>
              </a:r>
              <a:endParaRPr sz="1800" b="0" cap="none">
                <a:solidFill>
                  <a:schemeClr val="dk1"/>
                </a:solidFill>
                <a:latin typeface="Times New Roman"/>
                <a:ea typeface="Times New Roman"/>
                <a:cs typeface="Times New Roman"/>
                <a:sym typeface="Times New Roman"/>
              </a:endParaRPr>
            </a:p>
          </p:txBody>
        </p:sp>
        <p:sp>
          <p:nvSpPr>
            <p:cNvPr id="463" name="Google Shape;463;p26"/>
            <p:cNvSpPr/>
            <p:nvPr/>
          </p:nvSpPr>
          <p:spPr>
            <a:xfrm>
              <a:off x="826671" y="2045788"/>
              <a:ext cx="7151100" cy="762300"/>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txBox="1"/>
            <p:nvPr/>
          </p:nvSpPr>
          <p:spPr>
            <a:xfrm>
              <a:off x="826671" y="2045788"/>
              <a:ext cx="7151100" cy="762300"/>
            </a:xfrm>
            <a:prstGeom prst="rect">
              <a:avLst/>
            </a:prstGeom>
            <a:noFill/>
            <a:ln>
              <a:noFill/>
            </a:ln>
          </p:spPr>
          <p:txBody>
            <a:bodyPr spcFirstLastPara="1" wrap="square" lIns="517650" tIns="45700" rIns="45700" bIns="45700" anchor="ctr" anchorCtr="0">
              <a:noAutofit/>
            </a:bodyPr>
            <a:lstStyle/>
            <a:p>
              <a:pPr marL="0" marR="0" lvl="0" indent="0" algn="l" rtl="0">
                <a:lnSpc>
                  <a:spcPct val="90000"/>
                </a:lnSpc>
                <a:spcBef>
                  <a:spcPts val="0"/>
                </a:spcBef>
                <a:spcAft>
                  <a:spcPts val="0"/>
                </a:spcAft>
                <a:buNone/>
              </a:pPr>
              <a:r>
                <a:rPr lang="lv-LV" sz="1800" b="0" cap="none">
                  <a:solidFill>
                    <a:schemeClr val="dk1"/>
                  </a:solidFill>
                  <a:latin typeface="Times New Roman"/>
                  <a:ea typeface="Times New Roman"/>
                  <a:cs typeface="Times New Roman"/>
                  <a:sym typeface="Times New Roman"/>
                </a:rPr>
                <a:t>ziedojumu un dāvinājumu ceļā saņemtie aktīvi</a:t>
              </a:r>
              <a:endParaRPr sz="1800" b="0" cap="none">
                <a:solidFill>
                  <a:schemeClr val="dk1"/>
                </a:solidFill>
                <a:latin typeface="Verdana"/>
                <a:ea typeface="Verdana"/>
                <a:cs typeface="Verdana"/>
                <a:sym typeface="Verdana"/>
              </a:endParaRPr>
            </a:p>
          </p:txBody>
        </p:sp>
        <p:sp>
          <p:nvSpPr>
            <p:cNvPr id="465" name="Google Shape;465;p26"/>
            <p:cNvSpPr/>
            <p:nvPr/>
          </p:nvSpPr>
          <p:spPr>
            <a:xfrm>
              <a:off x="542464" y="2985038"/>
              <a:ext cx="7435200" cy="846900"/>
            </a:xfrm>
            <a:prstGeom prst="rect">
              <a:avLst/>
            </a:prstGeom>
            <a:gradFill>
              <a:gsLst>
                <a:gs pos="0">
                  <a:schemeClr val="lt1"/>
                </a:gs>
                <a:gs pos="35000">
                  <a:schemeClr val="lt1"/>
                </a:gs>
                <a:gs pos="100000">
                  <a:schemeClr val="lt1"/>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txBox="1"/>
            <p:nvPr/>
          </p:nvSpPr>
          <p:spPr>
            <a:xfrm>
              <a:off x="542464" y="2985038"/>
              <a:ext cx="7435200" cy="846900"/>
            </a:xfrm>
            <a:prstGeom prst="rect">
              <a:avLst/>
            </a:prstGeom>
            <a:noFill/>
            <a:ln>
              <a:noFill/>
            </a:ln>
          </p:spPr>
          <p:txBody>
            <a:bodyPr spcFirstLastPara="1" wrap="square" lIns="517650" tIns="45700" rIns="45700" bIns="45700" anchor="ctr" anchorCtr="0">
              <a:noAutofit/>
            </a:bodyPr>
            <a:lstStyle/>
            <a:p>
              <a:pPr marL="0" marR="0" lvl="0" indent="0" algn="l" rtl="0">
                <a:lnSpc>
                  <a:spcPct val="90000"/>
                </a:lnSpc>
                <a:spcBef>
                  <a:spcPts val="0"/>
                </a:spcBef>
                <a:spcAft>
                  <a:spcPts val="0"/>
                </a:spcAft>
                <a:buNone/>
              </a:pPr>
              <a:r>
                <a:rPr lang="lv-LV" sz="1800" b="0" cap="none">
                  <a:solidFill>
                    <a:schemeClr val="dk1"/>
                  </a:solidFill>
                  <a:latin typeface="Times New Roman"/>
                  <a:ea typeface="Times New Roman"/>
                  <a:cs typeface="Times New Roman"/>
                  <a:sym typeface="Times New Roman"/>
                </a:rPr>
                <a:t>kapitālsabiedrību finansiālās darbības ietekme uz valsts vai pašvaldības budžetu izdevumiem nākotnē un piešķiramā finansējuma apjoms nākamajos trīs gados </a:t>
              </a:r>
              <a:endParaRPr sz="1800" b="0" cap="none">
                <a:solidFill>
                  <a:schemeClr val="dk1"/>
                </a:solidFill>
                <a:latin typeface="Verdana"/>
                <a:ea typeface="Verdana"/>
                <a:cs typeface="Verdana"/>
                <a:sym typeface="Verdana"/>
              </a:endParaRPr>
            </a:p>
          </p:txBody>
        </p:sp>
        <p:sp>
          <p:nvSpPr>
            <p:cNvPr id="467" name="Google Shape;467;p26"/>
            <p:cNvSpPr/>
            <p:nvPr/>
          </p:nvSpPr>
          <p:spPr>
            <a:xfrm>
              <a:off x="202679" y="3043458"/>
              <a:ext cx="690300" cy="710100"/>
            </a:xfrm>
            <a:prstGeom prst="ellipse">
              <a:avLst/>
            </a:prstGeom>
            <a:blipFill rotWithShape="1">
              <a:blip r:embed="rId4">
                <a:alphaModFix/>
              </a:blip>
              <a:stretch>
                <a:fillRect/>
              </a:stretch>
            </a:blipFill>
            <a:ln w="9525" cap="flat" cmpd="sng">
              <a:solidFill>
                <a:srgbClr val="1D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8" name="Google Shape;468;p26"/>
          <p:cNvPicPr preferRelativeResize="0"/>
          <p:nvPr/>
        </p:nvPicPr>
        <p:blipFill>
          <a:blip r:embed="rId5">
            <a:alphaModFix/>
          </a:blip>
          <a:stretch>
            <a:fillRect/>
          </a:stretch>
        </p:blipFill>
        <p:spPr>
          <a:xfrm>
            <a:off x="1233488" y="2741400"/>
            <a:ext cx="705466" cy="687600"/>
          </a:xfrm>
          <a:prstGeom prst="rect">
            <a:avLst/>
          </a:prstGeom>
          <a:noFill/>
          <a:ln>
            <a:noFill/>
          </a:ln>
        </p:spPr>
      </p:pic>
      <p:sp>
        <p:nvSpPr>
          <p:cNvPr id="469" name="Google Shape;469;p26"/>
          <p:cNvSpPr txBox="1"/>
          <p:nvPr/>
        </p:nvSpPr>
        <p:spPr>
          <a:xfrm>
            <a:off x="1465500" y="2958325"/>
            <a:ext cx="458700" cy="35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v-LV" sz="2400" b="1">
                <a:solidFill>
                  <a:schemeClr val="dk2"/>
                </a:solidFill>
              </a:rPr>
              <a:t>%</a:t>
            </a:r>
            <a:endParaRPr sz="2400" b="1">
              <a:solidFill>
                <a:schemeClr val="dk2"/>
              </a:solidFill>
            </a:endParaRPr>
          </a:p>
        </p:txBody>
      </p:sp>
      <p:sp>
        <p:nvSpPr>
          <p:cNvPr id="470" name="Google Shape;470;p26"/>
          <p:cNvSpPr/>
          <p:nvPr/>
        </p:nvSpPr>
        <p:spPr>
          <a:xfrm>
            <a:off x="1233575" y="2741400"/>
            <a:ext cx="705300" cy="687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1076675" y="3689375"/>
            <a:ext cx="705300" cy="687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2" name="Google Shape;472;p26"/>
          <p:cNvPicPr preferRelativeResize="0"/>
          <p:nvPr/>
        </p:nvPicPr>
        <p:blipFill>
          <a:blip r:embed="rId6">
            <a:alphaModFix/>
          </a:blip>
          <a:stretch>
            <a:fillRect/>
          </a:stretch>
        </p:blipFill>
        <p:spPr>
          <a:xfrm>
            <a:off x="1189850" y="3821425"/>
            <a:ext cx="458700" cy="45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7"/>
          <p:cNvSpPr txBox="1">
            <a:spLocks noGrp="1"/>
          </p:cNvSpPr>
          <p:nvPr>
            <p:ph type="title"/>
          </p:nvPr>
        </p:nvSpPr>
        <p:spPr>
          <a:xfrm>
            <a:off x="2627238" y="550151"/>
            <a:ext cx="5446643" cy="503583"/>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sz="1800">
                <a:solidFill>
                  <a:srgbClr val="002060"/>
                </a:solidFill>
              </a:rPr>
              <a:t>Piemērs</a:t>
            </a:r>
            <a:endParaRPr/>
          </a:p>
        </p:txBody>
      </p:sp>
      <p:pic>
        <p:nvPicPr>
          <p:cNvPr id="479" name="Google Shape;479;p27"/>
          <p:cNvPicPr preferRelativeResize="0"/>
          <p:nvPr/>
        </p:nvPicPr>
        <p:blipFill rotWithShape="1">
          <a:blip r:embed="rId3">
            <a:alphaModFix/>
          </a:blip>
          <a:srcRect/>
          <a:stretch/>
        </p:blipFill>
        <p:spPr>
          <a:xfrm>
            <a:off x="2013707" y="512051"/>
            <a:ext cx="582372" cy="579784"/>
          </a:xfrm>
          <a:prstGeom prst="rect">
            <a:avLst/>
          </a:prstGeom>
          <a:noFill/>
          <a:ln>
            <a:noFill/>
          </a:ln>
        </p:spPr>
      </p:pic>
      <p:pic>
        <p:nvPicPr>
          <p:cNvPr id="480" name="Google Shape;480;p27"/>
          <p:cNvPicPr preferRelativeResize="0"/>
          <p:nvPr/>
        </p:nvPicPr>
        <p:blipFill>
          <a:blip r:embed="rId4">
            <a:alphaModFix/>
          </a:blip>
          <a:stretch>
            <a:fillRect/>
          </a:stretch>
        </p:blipFill>
        <p:spPr>
          <a:xfrm>
            <a:off x="1295400" y="1676410"/>
            <a:ext cx="6972300" cy="3505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8"/>
          <p:cNvSpPr/>
          <p:nvPr/>
        </p:nvSpPr>
        <p:spPr>
          <a:xfrm>
            <a:off x="1493275" y="4046600"/>
            <a:ext cx="6240300" cy="8019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8"/>
          <p:cNvSpPr txBox="1"/>
          <p:nvPr/>
        </p:nvSpPr>
        <p:spPr>
          <a:xfrm>
            <a:off x="2013701" y="4139750"/>
            <a:ext cx="5719800" cy="61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800">
                <a:solidFill>
                  <a:schemeClr val="dk1"/>
                </a:solidFill>
                <a:latin typeface="Times New Roman"/>
                <a:ea typeface="Times New Roman"/>
                <a:cs typeface="Times New Roman"/>
                <a:sym typeface="Times New Roman"/>
              </a:rPr>
              <a:t>2017.gadā pārskata perioda beigās nav veidojusies nodokļu maksājumu pārmaksa.</a:t>
            </a:r>
            <a:endParaRPr sz="1800">
              <a:solidFill>
                <a:schemeClr val="dk1"/>
              </a:solidFill>
              <a:latin typeface="Times New Roman"/>
              <a:ea typeface="Times New Roman"/>
              <a:cs typeface="Times New Roman"/>
              <a:sym typeface="Times New Roman"/>
            </a:endParaRPr>
          </a:p>
        </p:txBody>
      </p:sp>
      <p:sp>
        <p:nvSpPr>
          <p:cNvPr id="488" name="Google Shape;488;p28"/>
          <p:cNvSpPr/>
          <p:nvPr/>
        </p:nvSpPr>
        <p:spPr>
          <a:xfrm>
            <a:off x="1493275" y="2968125"/>
            <a:ext cx="6240300" cy="91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8"/>
          <p:cNvSpPr txBox="1">
            <a:spLocks noGrp="1"/>
          </p:cNvSpPr>
          <p:nvPr>
            <p:ph type="title"/>
          </p:nvPr>
        </p:nvSpPr>
        <p:spPr>
          <a:xfrm>
            <a:off x="2627238" y="550151"/>
            <a:ext cx="5446643" cy="503583"/>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sz="1800">
                <a:solidFill>
                  <a:srgbClr val="002060"/>
                </a:solidFill>
              </a:rPr>
              <a:t>Piemērs</a:t>
            </a:r>
            <a:endParaRPr/>
          </a:p>
        </p:txBody>
      </p:sp>
      <p:sp>
        <p:nvSpPr>
          <p:cNvPr id="490" name="Google Shape;490;p28"/>
          <p:cNvSpPr txBox="1"/>
          <p:nvPr/>
        </p:nvSpPr>
        <p:spPr>
          <a:xfrm>
            <a:off x="2013707" y="3030223"/>
            <a:ext cx="5323437" cy="64633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lv-LV" sz="1800">
                <a:solidFill>
                  <a:schemeClr val="dk1"/>
                </a:solidFill>
                <a:latin typeface="Times New Roman"/>
                <a:ea typeface="Times New Roman"/>
                <a:cs typeface="Times New Roman"/>
                <a:sym typeface="Times New Roman"/>
              </a:rPr>
              <a:t>Iepriekšējā pārskata periodā bija nodokļu pārmaksas, kādu nav 2017. gadā.</a:t>
            </a:r>
            <a:endParaRPr/>
          </a:p>
        </p:txBody>
      </p:sp>
      <p:pic>
        <p:nvPicPr>
          <p:cNvPr id="491" name="Google Shape;491;p28"/>
          <p:cNvPicPr preferRelativeResize="0"/>
          <p:nvPr/>
        </p:nvPicPr>
        <p:blipFill rotWithShape="1">
          <a:blip r:embed="rId3">
            <a:alphaModFix/>
          </a:blip>
          <a:srcRect/>
          <a:stretch/>
        </p:blipFill>
        <p:spPr>
          <a:xfrm>
            <a:off x="2013707" y="512051"/>
            <a:ext cx="582372" cy="579784"/>
          </a:xfrm>
          <a:prstGeom prst="rect">
            <a:avLst/>
          </a:prstGeom>
          <a:noFill/>
          <a:ln>
            <a:noFill/>
          </a:ln>
        </p:spPr>
      </p:pic>
      <p:graphicFrame>
        <p:nvGraphicFramePr>
          <p:cNvPr id="492" name="Google Shape;492;p28"/>
          <p:cNvGraphicFramePr/>
          <p:nvPr/>
        </p:nvGraphicFramePr>
        <p:xfrm>
          <a:off x="2008302" y="1742694"/>
          <a:ext cx="3000000" cy="3000000"/>
        </p:xfrm>
        <a:graphic>
          <a:graphicData uri="http://schemas.openxmlformats.org/drawingml/2006/table">
            <a:tbl>
              <a:tblPr firstRow="1" firstCol="1" bandRow="1">
                <a:noFill/>
                <a:tableStyleId>{697933F3-C7FF-4F81-A235-4E83ADB773B1}</a:tableStyleId>
              </a:tblPr>
              <a:tblGrid>
                <a:gridCol w="1968950">
                  <a:extLst>
                    <a:ext uri="{9D8B030D-6E8A-4147-A177-3AD203B41FA5}">
                      <a16:colId xmlns:a16="http://schemas.microsoft.com/office/drawing/2014/main" val="20000"/>
                    </a:ext>
                  </a:extLst>
                </a:gridCol>
                <a:gridCol w="740525">
                  <a:extLst>
                    <a:ext uri="{9D8B030D-6E8A-4147-A177-3AD203B41FA5}">
                      <a16:colId xmlns:a16="http://schemas.microsoft.com/office/drawing/2014/main" val="20001"/>
                    </a:ext>
                  </a:extLst>
                </a:gridCol>
                <a:gridCol w="801450">
                  <a:extLst>
                    <a:ext uri="{9D8B030D-6E8A-4147-A177-3AD203B41FA5}">
                      <a16:colId xmlns:a16="http://schemas.microsoft.com/office/drawing/2014/main" val="20002"/>
                    </a:ext>
                  </a:extLst>
                </a:gridCol>
                <a:gridCol w="837825">
                  <a:extLst>
                    <a:ext uri="{9D8B030D-6E8A-4147-A177-3AD203B41FA5}">
                      <a16:colId xmlns:a16="http://schemas.microsoft.com/office/drawing/2014/main" val="20003"/>
                    </a:ext>
                  </a:extLst>
                </a:gridCol>
                <a:gridCol w="662875">
                  <a:extLst>
                    <a:ext uri="{9D8B030D-6E8A-4147-A177-3AD203B41FA5}">
                      <a16:colId xmlns:a16="http://schemas.microsoft.com/office/drawing/2014/main" val="20004"/>
                    </a:ext>
                  </a:extLst>
                </a:gridCol>
                <a:gridCol w="752450">
                  <a:extLst>
                    <a:ext uri="{9D8B030D-6E8A-4147-A177-3AD203B41FA5}">
                      <a16:colId xmlns:a16="http://schemas.microsoft.com/office/drawing/2014/main" val="20005"/>
                    </a:ext>
                  </a:extLst>
                </a:gridCol>
              </a:tblGrid>
              <a:tr h="701675">
                <a:tc>
                  <a:txBody>
                    <a:bodyPr/>
                    <a:lstStyle/>
                    <a:p>
                      <a:pPr marL="0" marR="0" lvl="0" indent="0" algn="ctr" rtl="0">
                        <a:spcBef>
                          <a:spcPts val="0"/>
                        </a:spcBef>
                        <a:spcAft>
                          <a:spcPts val="0"/>
                        </a:spcAft>
                        <a:buNone/>
                      </a:pPr>
                      <a:r>
                        <a:rPr lang="lv-LV" sz="1050" u="none" strike="noStrike" cap="none">
                          <a:solidFill>
                            <a:srgbClr val="000000"/>
                          </a:solidFill>
                          <a:latin typeface="Times New Roman"/>
                          <a:ea typeface="Times New Roman"/>
                          <a:cs typeface="Times New Roman"/>
                          <a:sym typeface="Times New Roman"/>
                        </a:rPr>
                        <a:t>Aktīvs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lv-LV" sz="1050" u="none" strike="noStrike" cap="none">
                          <a:solidFill>
                            <a:srgbClr val="000000"/>
                          </a:solidFill>
                          <a:latin typeface="Times New Roman"/>
                          <a:ea typeface="Times New Roman"/>
                          <a:cs typeface="Times New Roman"/>
                          <a:sym typeface="Times New Roman"/>
                        </a:rPr>
                        <a:t>Piezīmes Nr.</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lv-LV" sz="1050" u="none" strike="noStrike" cap="none">
                          <a:solidFill>
                            <a:srgbClr val="000000"/>
                          </a:solidFill>
                          <a:latin typeface="Times New Roman"/>
                          <a:ea typeface="Times New Roman"/>
                          <a:cs typeface="Times New Roman"/>
                          <a:sym typeface="Times New Roman"/>
                        </a:rPr>
                        <a:t>Pārskata perioda beigās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lv-LV" sz="1050" u="none" strike="noStrike" cap="none">
                          <a:solidFill>
                            <a:srgbClr val="000000"/>
                          </a:solidFill>
                          <a:latin typeface="Times New Roman"/>
                          <a:ea typeface="Times New Roman"/>
                          <a:cs typeface="Times New Roman"/>
                          <a:sym typeface="Times New Roman"/>
                        </a:rPr>
                        <a:t>Pārskata perioda sākumā</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lv-LV" sz="1050" u="none" strike="noStrike" cap="none">
                          <a:solidFill>
                            <a:srgbClr val="000000"/>
                          </a:solidFill>
                          <a:latin typeface="Times New Roman"/>
                          <a:ea typeface="Times New Roman"/>
                          <a:cs typeface="Times New Roman"/>
                          <a:sym typeface="Times New Roman"/>
                        </a:rPr>
                        <a:t>Izmaiņas</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spcBef>
                          <a:spcPts val="0"/>
                        </a:spcBef>
                        <a:spcAft>
                          <a:spcPts val="0"/>
                        </a:spcAft>
                        <a:buNone/>
                      </a:pPr>
                      <a:r>
                        <a:rPr lang="lv-LV" sz="1050" u="none" strike="noStrike" cap="none">
                          <a:solidFill>
                            <a:srgbClr val="000000"/>
                          </a:solidFill>
                          <a:latin typeface="Times New Roman"/>
                          <a:ea typeface="Times New Roman"/>
                          <a:cs typeface="Times New Roman"/>
                          <a:sym typeface="Times New Roman"/>
                        </a:rPr>
                        <a:t>Izmaiņas %</a:t>
                      </a:r>
                      <a:endParaRPr sz="12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0"/>
                  </a:ext>
                </a:extLst>
              </a:tr>
              <a:tr h="190500">
                <a:tc>
                  <a:txBody>
                    <a:bodyPr/>
                    <a:lstStyle/>
                    <a:p>
                      <a:pPr marL="0" marR="0" lvl="0" indent="0" algn="l" rtl="0">
                        <a:spcBef>
                          <a:spcPts val="0"/>
                        </a:spcBef>
                        <a:spcAft>
                          <a:spcPts val="0"/>
                        </a:spcAft>
                        <a:buNone/>
                      </a:pPr>
                      <a:r>
                        <a:rPr lang="lv-LV" sz="1400" b="0" u="none" strike="noStrike" cap="none">
                          <a:latin typeface="Times New Roman"/>
                          <a:ea typeface="Times New Roman"/>
                          <a:cs typeface="Times New Roman"/>
                          <a:sym typeface="Times New Roman"/>
                        </a:rPr>
                        <a:t>4. Pārmaksātie nodokļi</a:t>
                      </a:r>
                      <a:endParaRPr sz="1200" b="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ctr" rtl="0">
                        <a:spcBef>
                          <a:spcPts val="0"/>
                        </a:spcBef>
                        <a:spcAft>
                          <a:spcPts val="0"/>
                        </a:spcAft>
                        <a:buNone/>
                      </a:pPr>
                      <a:r>
                        <a:rPr lang="lv-LV" sz="1400" u="none" strike="noStrike" cap="none">
                          <a:latin typeface="Times New Roman"/>
                          <a:ea typeface="Times New Roman"/>
                          <a:cs typeface="Times New Roman"/>
                          <a:sym typeface="Times New Roman"/>
                        </a:rPr>
                        <a:t>2.3.4.</a:t>
                      </a:r>
                      <a:endParaRPr sz="120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r" rtl="0">
                        <a:spcBef>
                          <a:spcPts val="0"/>
                        </a:spcBef>
                        <a:spcAft>
                          <a:spcPts val="0"/>
                        </a:spcAft>
                        <a:buNone/>
                      </a:pPr>
                      <a:r>
                        <a:rPr lang="lv-LV" sz="1400" u="none" strike="noStrike" cap="none">
                          <a:latin typeface="Times New Roman"/>
                          <a:ea typeface="Times New Roman"/>
                          <a:cs typeface="Times New Roman"/>
                          <a:sym typeface="Times New Roman"/>
                        </a:rPr>
                        <a:t>0</a:t>
                      </a:r>
                      <a:endParaRPr sz="120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r" rtl="0">
                        <a:spcBef>
                          <a:spcPts val="0"/>
                        </a:spcBef>
                        <a:spcAft>
                          <a:spcPts val="0"/>
                        </a:spcAft>
                        <a:buNone/>
                      </a:pPr>
                      <a:r>
                        <a:rPr lang="lv-LV" sz="1400" i="0" u="none" strike="noStrike" cap="none">
                          <a:latin typeface="Times New Roman"/>
                          <a:ea typeface="Times New Roman"/>
                          <a:cs typeface="Times New Roman"/>
                          <a:sym typeface="Times New Roman"/>
                        </a:rPr>
                        <a:t>15 384</a:t>
                      </a:r>
                      <a:endParaRPr sz="120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r" rtl="0">
                        <a:spcBef>
                          <a:spcPts val="0"/>
                        </a:spcBef>
                        <a:spcAft>
                          <a:spcPts val="0"/>
                        </a:spcAft>
                        <a:buNone/>
                      </a:pPr>
                      <a:r>
                        <a:rPr lang="lv-LV" sz="1400" i="0" u="none" strike="noStrike" cap="none">
                          <a:latin typeface="Times New Roman"/>
                          <a:ea typeface="Times New Roman"/>
                          <a:cs typeface="Times New Roman"/>
                          <a:sym typeface="Times New Roman"/>
                        </a:rPr>
                        <a:t>-15 384</a:t>
                      </a:r>
                      <a:endParaRPr sz="1200" i="0" u="none" strike="noStrike" cap="none">
                        <a:latin typeface="Times New Roman"/>
                        <a:ea typeface="Times New Roman"/>
                        <a:cs typeface="Times New Roman"/>
                        <a:sym typeface="Times New Roman"/>
                      </a:endParaRPr>
                    </a:p>
                  </a:txBody>
                  <a:tcPr marL="0" marR="0" marT="0" marB="0" anchor="ctr"/>
                </a:tc>
                <a:tc>
                  <a:txBody>
                    <a:bodyPr/>
                    <a:lstStyle/>
                    <a:p>
                      <a:pPr marL="0" marR="0" lvl="0" indent="0" algn="r" rtl="0">
                        <a:spcBef>
                          <a:spcPts val="0"/>
                        </a:spcBef>
                        <a:spcAft>
                          <a:spcPts val="0"/>
                        </a:spcAft>
                        <a:buNone/>
                      </a:pPr>
                      <a:r>
                        <a:rPr lang="lv-LV" sz="1400" i="0" u="none" strike="noStrike" cap="none">
                          <a:latin typeface="Times New Roman"/>
                          <a:ea typeface="Times New Roman"/>
                          <a:cs typeface="Times New Roman"/>
                          <a:sym typeface="Times New Roman"/>
                        </a:rPr>
                        <a:t>-100</a:t>
                      </a:r>
                      <a:endParaRPr sz="1200" i="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1"/>
                  </a:ext>
                </a:extLst>
              </a:tr>
            </a:tbl>
          </a:graphicData>
        </a:graphic>
      </p:graphicFrame>
      <p:grpSp>
        <p:nvGrpSpPr>
          <p:cNvPr id="493" name="Google Shape;493;p28"/>
          <p:cNvGrpSpPr/>
          <p:nvPr/>
        </p:nvGrpSpPr>
        <p:grpSpPr>
          <a:xfrm rot="-7586524">
            <a:off x="6487878" y="963893"/>
            <a:ext cx="1140557" cy="2031194"/>
            <a:chOff x="4670683" y="1385215"/>
            <a:chExt cx="2899513" cy="4908742"/>
          </a:xfrm>
        </p:grpSpPr>
        <p:sp>
          <p:nvSpPr>
            <p:cNvPr id="494" name="Google Shape;494;p28"/>
            <p:cNvSpPr/>
            <p:nvPr/>
          </p:nvSpPr>
          <p:spPr>
            <a:xfrm>
              <a:off x="4670683" y="1385215"/>
              <a:ext cx="2899513" cy="3217728"/>
            </a:xfrm>
            <a:custGeom>
              <a:avLst/>
              <a:gdLst/>
              <a:ahLst/>
              <a:cxnLst/>
              <a:rect l="l" t="t" r="r" b="b"/>
              <a:pathLst>
                <a:path w="804" h="900" extrusionOk="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8CB3E3">
                <a:alpha val="35686"/>
              </a:srgbClr>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495" name="Google Shape;495;p28"/>
            <p:cNvSpPr/>
            <p:nvPr/>
          </p:nvSpPr>
          <p:spPr>
            <a:xfrm>
              <a:off x="5940564" y="5075607"/>
              <a:ext cx="668988" cy="998148"/>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496" name="Google Shape;496;p28"/>
            <p:cNvSpPr/>
            <p:nvPr/>
          </p:nvSpPr>
          <p:spPr>
            <a:xfrm>
              <a:off x="5631214" y="5621160"/>
              <a:ext cx="970718" cy="672797"/>
            </a:xfrm>
            <a:prstGeom prst="rect">
              <a:avLst/>
            </a:pr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497" name="Google Shape;497;p28"/>
            <p:cNvSpPr/>
            <p:nvPr/>
          </p:nvSpPr>
          <p:spPr>
            <a:xfrm>
              <a:off x="5631214" y="5621160"/>
              <a:ext cx="970718" cy="672797"/>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498" name="Google Shape;498;p28"/>
            <p:cNvSpPr/>
            <p:nvPr/>
          </p:nvSpPr>
          <p:spPr>
            <a:xfrm>
              <a:off x="6115811" y="5635637"/>
              <a:ext cx="493741" cy="658320"/>
            </a:xfrm>
            <a:custGeom>
              <a:avLst/>
              <a:gdLst/>
              <a:ahLst/>
              <a:cxnLst/>
              <a:rect l="l" t="t" r="r" b="b"/>
              <a:pathLst>
                <a:path w="270" h="365" extrusionOk="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499" name="Google Shape;499;p28"/>
            <p:cNvSpPr/>
            <p:nvPr/>
          </p:nvSpPr>
          <p:spPr>
            <a:xfrm>
              <a:off x="5555020" y="5958701"/>
              <a:ext cx="1108631" cy="335256"/>
            </a:xfrm>
            <a:prstGeom prst="rect">
              <a:avLst/>
            </a:prstGeom>
            <a:solidFill>
              <a:srgbClr val="4C0019"/>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0" name="Google Shape;500;p28"/>
            <p:cNvSpPr/>
            <p:nvPr/>
          </p:nvSpPr>
          <p:spPr>
            <a:xfrm>
              <a:off x="5382058" y="4549102"/>
              <a:ext cx="1227494" cy="1168062"/>
            </a:xfrm>
            <a:custGeom>
              <a:avLst/>
              <a:gdLst/>
              <a:ahLst/>
              <a:cxnLst/>
              <a:rect l="l" t="t" r="r" b="b"/>
              <a:pathLst>
                <a:path w="681" h="648" extrusionOk="0">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1" name="Google Shape;501;p28"/>
            <p:cNvSpPr/>
            <p:nvPr/>
          </p:nvSpPr>
          <p:spPr>
            <a:xfrm>
              <a:off x="5863398" y="4401284"/>
              <a:ext cx="472368" cy="1053009"/>
            </a:xfrm>
            <a:prstGeom prst="rect">
              <a:avLst/>
            </a:pr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2" name="Google Shape;502;p28"/>
            <p:cNvSpPr/>
            <p:nvPr/>
          </p:nvSpPr>
          <p:spPr>
            <a:xfrm>
              <a:off x="5923039" y="4401285"/>
              <a:ext cx="371067" cy="1053009"/>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3" name="Google Shape;503;p28"/>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4" name="Google Shape;504;p28"/>
            <p:cNvSpPr/>
            <p:nvPr/>
          </p:nvSpPr>
          <p:spPr>
            <a:xfrm>
              <a:off x="5999996" y="4549102"/>
              <a:ext cx="52574" cy="0"/>
            </a:xfrm>
            <a:custGeom>
              <a:avLst/>
              <a:gdLst/>
              <a:ahLst/>
              <a:cxnLst/>
              <a:rect l="l" t="t" r="r" b="b"/>
              <a:pathLst>
                <a:path w="29" h="120000" extrusionOk="0">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5" name="Google Shape;505;p28"/>
            <p:cNvSpPr/>
            <p:nvPr/>
          </p:nvSpPr>
          <p:spPr>
            <a:xfrm>
              <a:off x="6115811" y="5573157"/>
              <a:ext cx="455644" cy="144008"/>
            </a:xfrm>
            <a:custGeom>
              <a:avLst/>
              <a:gdLst/>
              <a:ahLst/>
              <a:cxnLst/>
              <a:rect l="l" t="t" r="r" b="b"/>
              <a:pathLst>
                <a:path w="253" h="80" extrusionOk="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6" name="Google Shape;506;p28"/>
            <p:cNvSpPr/>
            <p:nvPr/>
          </p:nvSpPr>
          <p:spPr>
            <a:xfrm>
              <a:off x="6115811" y="4760161"/>
              <a:ext cx="55622" cy="645368"/>
            </a:xfrm>
            <a:custGeom>
              <a:avLst/>
              <a:gdLst/>
              <a:ahLst/>
              <a:cxnLst/>
              <a:rect l="l" t="t" r="r" b="b"/>
              <a:pathLst>
                <a:path w="31" h="358" extrusionOk="0">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7" name="Google Shape;507;p28"/>
            <p:cNvSpPr/>
            <p:nvPr/>
          </p:nvSpPr>
          <p:spPr>
            <a:xfrm>
              <a:off x="6625552" y="5331620"/>
              <a:ext cx="172962" cy="410689"/>
            </a:xfrm>
            <a:custGeom>
              <a:avLst/>
              <a:gdLst/>
              <a:ahLst/>
              <a:cxnLst/>
              <a:rect l="l" t="t" r="r" b="b"/>
              <a:pathLst>
                <a:path w="96" h="228" extrusionOk="0">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8" name="Google Shape;508;p28"/>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09" name="Google Shape;509;p28"/>
            <p:cNvSpPr/>
            <p:nvPr/>
          </p:nvSpPr>
          <p:spPr>
            <a:xfrm>
              <a:off x="6014473" y="4607010"/>
              <a:ext cx="793185" cy="492217"/>
            </a:xfrm>
            <a:custGeom>
              <a:avLst/>
              <a:gdLst/>
              <a:ahLst/>
              <a:cxnLst/>
              <a:rect l="l" t="t" r="r" b="b"/>
              <a:pathLst>
                <a:path w="440" h="273" extrusionOk="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0" name="Google Shape;510;p28"/>
            <p:cNvSpPr/>
            <p:nvPr/>
          </p:nvSpPr>
          <p:spPr>
            <a:xfrm>
              <a:off x="6032759" y="5208947"/>
              <a:ext cx="793185" cy="492217"/>
            </a:xfrm>
            <a:custGeom>
              <a:avLst/>
              <a:gdLst/>
              <a:ahLst/>
              <a:cxnLst/>
              <a:rect l="l" t="t" r="r" b="b"/>
              <a:pathLst>
                <a:path w="440" h="273" extrusionOk="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1" name="Google Shape;511;p28"/>
            <p:cNvSpPr/>
            <p:nvPr/>
          </p:nvSpPr>
          <p:spPr>
            <a:xfrm>
              <a:off x="6014473" y="4907979"/>
              <a:ext cx="793185" cy="493741"/>
            </a:xfrm>
            <a:custGeom>
              <a:avLst/>
              <a:gdLst/>
              <a:ahLst/>
              <a:cxnLst/>
              <a:rect l="l" t="t" r="r" b="b"/>
              <a:pathLst>
                <a:path w="440" h="274" extrusionOk="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2" name="Google Shape;512;p28"/>
            <p:cNvSpPr/>
            <p:nvPr/>
          </p:nvSpPr>
          <p:spPr>
            <a:xfrm>
              <a:off x="6032759" y="4322043"/>
              <a:ext cx="756612" cy="454119"/>
            </a:xfrm>
            <a:custGeom>
              <a:avLst/>
              <a:gdLst/>
              <a:ahLst/>
              <a:cxnLst/>
              <a:rect l="l" t="t" r="r" b="b"/>
              <a:pathLst>
                <a:path w="420" h="252" extrusionOk="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3" name="Google Shape;513;p28"/>
            <p:cNvSpPr/>
            <p:nvPr/>
          </p:nvSpPr>
          <p:spPr>
            <a:xfrm>
              <a:off x="6032759" y="4626821"/>
              <a:ext cx="756612" cy="452596"/>
            </a:xfrm>
            <a:custGeom>
              <a:avLst/>
              <a:gdLst/>
              <a:ahLst/>
              <a:cxnLst/>
              <a:rect l="l" t="t" r="r" b="b"/>
              <a:pathLst>
                <a:path w="420" h="251" extrusionOk="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4" name="Google Shape;514;p28"/>
            <p:cNvSpPr/>
            <p:nvPr/>
          </p:nvSpPr>
          <p:spPr>
            <a:xfrm>
              <a:off x="6164576" y="4625296"/>
              <a:ext cx="493741" cy="150866"/>
            </a:xfrm>
            <a:custGeom>
              <a:avLst/>
              <a:gdLst/>
              <a:ahLst/>
              <a:cxnLst/>
              <a:rect l="l" t="t" r="r" b="b"/>
              <a:pathLst>
                <a:path w="274" h="84" extrusionOk="0">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5" name="Google Shape;515;p28"/>
            <p:cNvSpPr/>
            <p:nvPr/>
          </p:nvSpPr>
          <p:spPr>
            <a:xfrm>
              <a:off x="6051045" y="5228757"/>
              <a:ext cx="756612" cy="454119"/>
            </a:xfrm>
            <a:custGeom>
              <a:avLst/>
              <a:gdLst/>
              <a:ahLst/>
              <a:cxnLst/>
              <a:rect l="l" t="t" r="r" b="b"/>
              <a:pathLst>
                <a:path w="420" h="252" extrusionOk="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6" name="Google Shape;516;p28"/>
            <p:cNvSpPr/>
            <p:nvPr/>
          </p:nvSpPr>
          <p:spPr>
            <a:xfrm>
              <a:off x="6032759" y="4929313"/>
              <a:ext cx="756612" cy="452596"/>
            </a:xfrm>
            <a:custGeom>
              <a:avLst/>
              <a:gdLst/>
              <a:ahLst/>
              <a:cxnLst/>
              <a:rect l="l" t="t" r="r" b="b"/>
              <a:pathLst>
                <a:path w="420" h="251" extrusionOk="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7" name="Google Shape;517;p28"/>
            <p:cNvSpPr/>
            <p:nvPr/>
          </p:nvSpPr>
          <p:spPr>
            <a:xfrm>
              <a:off x="6160766" y="4927789"/>
              <a:ext cx="500598" cy="153151"/>
            </a:xfrm>
            <a:custGeom>
              <a:avLst/>
              <a:gdLst/>
              <a:ahLst/>
              <a:cxnLst/>
              <a:rect l="l" t="t" r="r" b="b"/>
              <a:pathLst>
                <a:path w="278" h="85" extrusionOk="0">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8" name="Google Shape;518;p28"/>
            <p:cNvSpPr/>
            <p:nvPr/>
          </p:nvSpPr>
          <p:spPr>
            <a:xfrm>
              <a:off x="6171433" y="5227234"/>
              <a:ext cx="497550" cy="154675"/>
            </a:xfrm>
            <a:custGeom>
              <a:avLst/>
              <a:gdLst/>
              <a:ahLst/>
              <a:cxnLst/>
              <a:rect l="l" t="t" r="r" b="b"/>
              <a:pathLst>
                <a:path w="276" h="86" extrusionOk="0">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19" name="Google Shape;519;p28"/>
            <p:cNvSpPr/>
            <p:nvPr/>
          </p:nvSpPr>
          <p:spPr>
            <a:xfrm>
              <a:off x="6047236" y="5115227"/>
              <a:ext cx="154675" cy="236203"/>
            </a:xfrm>
            <a:custGeom>
              <a:avLst/>
              <a:gdLst/>
              <a:ahLst/>
              <a:cxnLst/>
              <a:rect l="l" t="t" r="r" b="b"/>
              <a:pathLst>
                <a:path w="86" h="131" extrusionOk="0">
                  <a:moveTo>
                    <a:pt x="54" y="0"/>
                  </a:moveTo>
                  <a:cubicBezTo>
                    <a:pt x="20" y="9"/>
                    <a:pt x="0" y="44"/>
                    <a:pt x="9" y="78"/>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20" name="Google Shape;520;p28"/>
            <p:cNvSpPr/>
            <p:nvPr/>
          </p:nvSpPr>
          <p:spPr>
            <a:xfrm>
              <a:off x="6077714" y="5421530"/>
              <a:ext cx="155437"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21" name="Google Shape;521;p28"/>
            <p:cNvSpPr/>
            <p:nvPr/>
          </p:nvSpPr>
          <p:spPr>
            <a:xfrm>
              <a:off x="6065522" y="4513291"/>
              <a:ext cx="154675"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22" name="Google Shape;522;p28"/>
            <p:cNvSpPr/>
            <p:nvPr/>
          </p:nvSpPr>
          <p:spPr>
            <a:xfrm>
              <a:off x="5382058" y="4549102"/>
              <a:ext cx="778708" cy="304778"/>
            </a:xfrm>
            <a:custGeom>
              <a:avLst/>
              <a:gdLst/>
              <a:ahLst/>
              <a:cxnLst/>
              <a:rect l="l" t="t" r="r" b="b"/>
              <a:pathLst>
                <a:path w="432" h="169" extrusionOk="0">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23" name="Google Shape;523;p28"/>
            <p:cNvSpPr/>
            <p:nvPr/>
          </p:nvSpPr>
          <p:spPr>
            <a:xfrm>
              <a:off x="5865131" y="4533102"/>
              <a:ext cx="531838" cy="566126"/>
            </a:xfrm>
            <a:custGeom>
              <a:avLst/>
              <a:gdLst/>
              <a:ahLst/>
              <a:cxnLst/>
              <a:rect l="l" t="t" r="r" b="b"/>
              <a:pathLst>
                <a:path w="295" h="314" extrusionOk="0">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24" name="Google Shape;524;p28"/>
            <p:cNvSpPr/>
            <p:nvPr/>
          </p:nvSpPr>
          <p:spPr>
            <a:xfrm>
              <a:off x="6128002" y="4853880"/>
              <a:ext cx="225536" cy="191249"/>
            </a:xfrm>
            <a:custGeom>
              <a:avLst/>
              <a:gdLst/>
              <a:ahLst/>
              <a:cxnLst/>
              <a:rect l="l" t="t" r="r" b="b"/>
              <a:pathLst>
                <a:path w="125" h="106" extrusionOk="0">
                  <a:moveTo>
                    <a:pt x="0" y="68"/>
                  </a:moveTo>
                  <a:cubicBezTo>
                    <a:pt x="19" y="97"/>
                    <a:pt x="58" y="106"/>
                    <a:pt x="87" y="87"/>
                  </a:cubicBezTo>
                  <a:cubicBezTo>
                    <a:pt x="117" y="68"/>
                    <a:pt x="125" y="29"/>
                    <a:pt x="106" y="0"/>
                  </a:cubicBezTo>
                  <a:lnTo>
                    <a:pt x="0" y="68"/>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25" name="Google Shape;525;p28"/>
            <p:cNvSpPr/>
            <p:nvPr/>
          </p:nvSpPr>
          <p:spPr>
            <a:xfrm>
              <a:off x="6553930" y="5280570"/>
              <a:ext cx="277348" cy="477740"/>
            </a:xfrm>
            <a:custGeom>
              <a:avLst/>
              <a:gdLst/>
              <a:ahLst/>
              <a:cxnLst/>
              <a:rect l="l" t="t" r="r" b="b"/>
              <a:pathLst>
                <a:path w="154" h="265" extrusionOk="0">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9"/>
          <p:cNvSpPr txBox="1">
            <a:spLocks noGrp="1"/>
          </p:cNvSpPr>
          <p:nvPr>
            <p:ph type="title"/>
          </p:nvPr>
        </p:nvSpPr>
        <p:spPr>
          <a:xfrm>
            <a:off x="2586144" y="528665"/>
            <a:ext cx="6162260" cy="503583"/>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sz="1800">
                <a:solidFill>
                  <a:srgbClr val="002060"/>
                </a:solidFill>
              </a:rPr>
              <a:t>Piemērs</a:t>
            </a:r>
            <a:endParaRPr/>
          </a:p>
        </p:txBody>
      </p:sp>
      <p:sp>
        <p:nvSpPr>
          <p:cNvPr id="532" name="Google Shape;532;p29"/>
          <p:cNvSpPr txBox="1"/>
          <p:nvPr/>
        </p:nvSpPr>
        <p:spPr>
          <a:xfrm>
            <a:off x="8138806" y="6284846"/>
            <a:ext cx="420130" cy="304800"/>
          </a:xfrm>
          <a:prstGeom prst="rect">
            <a:avLst/>
          </a:prstGeom>
          <a:noFill/>
          <a:ln>
            <a:noFill/>
          </a:ln>
        </p:spPr>
        <p:txBody>
          <a:bodyPr spcFirstLastPara="1" wrap="square" lIns="93950" tIns="46975" rIns="93950" bIns="46975" anchor="ctr" anchorCtr="0">
            <a:noAutofit/>
          </a:bodyPr>
          <a:lstStyle/>
          <a:p>
            <a:pPr marL="0" marR="0" lvl="0" indent="0" algn="r" rtl="0">
              <a:spcBef>
                <a:spcPts val="0"/>
              </a:spcBef>
              <a:spcAft>
                <a:spcPts val="0"/>
              </a:spcAft>
              <a:buNone/>
            </a:pPr>
            <a:fld id="{00000000-1234-1234-1234-123412341234}" type="slidenum">
              <a:rPr lang="lv-LV" sz="1000">
                <a:solidFill>
                  <a:srgbClr val="898989"/>
                </a:solidFill>
                <a:latin typeface="Verdana"/>
                <a:ea typeface="Verdana"/>
                <a:cs typeface="Verdana"/>
                <a:sym typeface="Verdana"/>
              </a:rPr>
              <a:t>18</a:t>
            </a:fld>
            <a:endParaRPr sz="1000">
              <a:solidFill>
                <a:srgbClr val="898989"/>
              </a:solidFill>
              <a:latin typeface="Verdana"/>
              <a:ea typeface="Verdana"/>
              <a:cs typeface="Verdana"/>
              <a:sym typeface="Verdana"/>
            </a:endParaRPr>
          </a:p>
        </p:txBody>
      </p:sp>
      <p:sp>
        <p:nvSpPr>
          <p:cNvPr id="533" name="Google Shape;533;p29"/>
          <p:cNvSpPr txBox="1"/>
          <p:nvPr/>
        </p:nvSpPr>
        <p:spPr>
          <a:xfrm>
            <a:off x="1568571" y="2794022"/>
            <a:ext cx="6901070" cy="255454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lv-LV" sz="1600">
                <a:solidFill>
                  <a:schemeClr val="dk1"/>
                </a:solidFill>
                <a:latin typeface="Times New Roman"/>
                <a:ea typeface="Times New Roman"/>
                <a:cs typeface="Times New Roman"/>
                <a:sym typeface="Times New Roman"/>
              </a:rPr>
              <a:t>Bilances posteņa palielinājumu veido </a:t>
            </a:r>
            <a:r>
              <a:rPr lang="lv-LV" sz="1600" b="1">
                <a:solidFill>
                  <a:schemeClr val="dk1"/>
                </a:solidFill>
                <a:latin typeface="Times New Roman"/>
                <a:ea typeface="Times New Roman"/>
                <a:cs typeface="Times New Roman"/>
                <a:sym typeface="Times New Roman"/>
              </a:rPr>
              <a:t>palielinājums</a:t>
            </a:r>
            <a:r>
              <a:rPr lang="lv-LV" sz="1600">
                <a:solidFill>
                  <a:schemeClr val="dk1"/>
                </a:solidFill>
                <a:latin typeface="Times New Roman"/>
                <a:ea typeface="Times New Roman"/>
                <a:cs typeface="Times New Roman"/>
                <a:sym typeface="Times New Roman"/>
              </a:rPr>
              <a:t> krājumu atlikumu pozīcijā “Kurināmais” (EUR 2 747), kas skaidrojams ar gada beigās iegādāto kurināmo degvielu pamatskolai, kas palielināja atlikumu uz 31.12.2017, kā arī ar atlikuma palielinājumu pozīcijai “Krājumi atsavināšanai” (EUR 26 477), kas skaidrojams ar pieņemtajiem lēmumiem par īpašumu nodošanu atsavināšanai, saskaņā ar kuriem uz krājumiem pārcelta atsavināšanai paredzēto īpašumu atlikusī vērtība. Pārējās pozīcijās, kas veido krājumu atlikumu, ir fiksēts </a:t>
            </a:r>
            <a:r>
              <a:rPr lang="lv-LV" sz="1600" b="1">
                <a:solidFill>
                  <a:schemeClr val="dk1"/>
                </a:solidFill>
                <a:latin typeface="Times New Roman"/>
                <a:ea typeface="Times New Roman"/>
                <a:cs typeface="Times New Roman"/>
                <a:sym typeface="Times New Roman"/>
              </a:rPr>
              <a:t>samazinājums</a:t>
            </a:r>
            <a:r>
              <a:rPr lang="lv-LV" sz="1600">
                <a:solidFill>
                  <a:schemeClr val="dk1"/>
                </a:solidFill>
                <a:latin typeface="Times New Roman"/>
                <a:ea typeface="Times New Roman"/>
                <a:cs typeface="Times New Roman"/>
                <a:sym typeface="Times New Roman"/>
              </a:rPr>
              <a:t> (pārtikas produktiem par EUR 3 513 (aktuālais produktu atlikums skolu virtuvēs), degvielai par EUR 1 549 (aktuālais degvielas atlikums transportlīdzekļu bākās)). Attiecīgi kopējais krājumu atlikumu palielinājums ir EUR 18 917.</a:t>
            </a:r>
            <a:endParaRPr/>
          </a:p>
        </p:txBody>
      </p:sp>
      <p:pic>
        <p:nvPicPr>
          <p:cNvPr id="534" name="Google Shape;534;p29"/>
          <p:cNvPicPr preferRelativeResize="0"/>
          <p:nvPr/>
        </p:nvPicPr>
        <p:blipFill rotWithShape="1">
          <a:blip r:embed="rId3">
            <a:alphaModFix/>
          </a:blip>
          <a:srcRect/>
          <a:stretch/>
        </p:blipFill>
        <p:spPr>
          <a:xfrm>
            <a:off x="2003771" y="482283"/>
            <a:ext cx="582372" cy="579784"/>
          </a:xfrm>
          <a:prstGeom prst="rect">
            <a:avLst/>
          </a:prstGeom>
          <a:noFill/>
          <a:ln>
            <a:noFill/>
          </a:ln>
        </p:spPr>
      </p:pic>
      <p:graphicFrame>
        <p:nvGraphicFramePr>
          <p:cNvPr id="535" name="Google Shape;535;p29"/>
          <p:cNvGraphicFramePr/>
          <p:nvPr/>
        </p:nvGraphicFramePr>
        <p:xfrm>
          <a:off x="1634163" y="1524171"/>
          <a:ext cx="3000000" cy="3000000"/>
        </p:xfrm>
        <a:graphic>
          <a:graphicData uri="http://schemas.openxmlformats.org/drawingml/2006/table">
            <a:tbl>
              <a:tblPr firstRow="1" firstCol="1" bandRow="1">
                <a:noFill/>
                <a:tableStyleId>{697933F3-C7FF-4F81-A235-4E83ADB773B1}</a:tableStyleId>
              </a:tblPr>
              <a:tblGrid>
                <a:gridCol w="696125">
                  <a:extLst>
                    <a:ext uri="{9D8B030D-6E8A-4147-A177-3AD203B41FA5}">
                      <a16:colId xmlns:a16="http://schemas.microsoft.com/office/drawing/2014/main" val="20000"/>
                    </a:ext>
                  </a:extLst>
                </a:gridCol>
                <a:gridCol w="2015950">
                  <a:extLst>
                    <a:ext uri="{9D8B030D-6E8A-4147-A177-3AD203B41FA5}">
                      <a16:colId xmlns:a16="http://schemas.microsoft.com/office/drawing/2014/main" val="20001"/>
                    </a:ext>
                  </a:extLst>
                </a:gridCol>
                <a:gridCol w="758200">
                  <a:extLst>
                    <a:ext uri="{9D8B030D-6E8A-4147-A177-3AD203B41FA5}">
                      <a16:colId xmlns:a16="http://schemas.microsoft.com/office/drawing/2014/main" val="20002"/>
                    </a:ext>
                  </a:extLst>
                </a:gridCol>
                <a:gridCol w="820575">
                  <a:extLst>
                    <a:ext uri="{9D8B030D-6E8A-4147-A177-3AD203B41FA5}">
                      <a16:colId xmlns:a16="http://schemas.microsoft.com/office/drawing/2014/main" val="20003"/>
                    </a:ext>
                  </a:extLst>
                </a:gridCol>
                <a:gridCol w="857825">
                  <a:extLst>
                    <a:ext uri="{9D8B030D-6E8A-4147-A177-3AD203B41FA5}">
                      <a16:colId xmlns:a16="http://schemas.microsoft.com/office/drawing/2014/main" val="20004"/>
                    </a:ext>
                  </a:extLst>
                </a:gridCol>
                <a:gridCol w="678700">
                  <a:extLst>
                    <a:ext uri="{9D8B030D-6E8A-4147-A177-3AD203B41FA5}">
                      <a16:colId xmlns:a16="http://schemas.microsoft.com/office/drawing/2014/main" val="20005"/>
                    </a:ext>
                  </a:extLst>
                </a:gridCol>
                <a:gridCol w="770425">
                  <a:extLst>
                    <a:ext uri="{9D8B030D-6E8A-4147-A177-3AD203B41FA5}">
                      <a16:colId xmlns:a16="http://schemas.microsoft.com/office/drawing/2014/main" val="20006"/>
                    </a:ext>
                  </a:extLst>
                </a:gridCol>
              </a:tblGrid>
              <a:tr h="692625">
                <a:tc>
                  <a:txBody>
                    <a:bodyPr/>
                    <a:lstStyle/>
                    <a:p>
                      <a:pPr marL="0" marR="0" lvl="0" indent="0" algn="ctr" rtl="0">
                        <a:spcBef>
                          <a:spcPts val="0"/>
                        </a:spcBef>
                        <a:spcAft>
                          <a:spcPts val="0"/>
                        </a:spcAft>
                        <a:buNone/>
                      </a:pPr>
                      <a:r>
                        <a:rPr lang="lv-LV" sz="1100" u="none" strike="noStrike" cap="none">
                          <a:solidFill>
                            <a:srgbClr val="000000"/>
                          </a:solidFill>
                        </a:rPr>
                        <a:t>Konta Nr.</a:t>
                      </a:r>
                      <a:endParaRPr sz="14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lv-LV" sz="1100" u="none" strike="noStrike" cap="none">
                          <a:solidFill>
                            <a:srgbClr val="000000"/>
                          </a:solidFill>
                        </a:rPr>
                        <a:t>Posteņa  nosaukums</a:t>
                      </a:r>
                      <a:endParaRPr sz="14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lv-LV" sz="1100" u="none" strike="noStrike" cap="none">
                          <a:solidFill>
                            <a:srgbClr val="000000"/>
                          </a:solidFill>
                        </a:rPr>
                        <a:t>Piezīmes Nr.</a:t>
                      </a:r>
                      <a:endParaRPr sz="14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lv-LV" sz="1100" u="none" strike="noStrike" cap="none">
                          <a:solidFill>
                            <a:srgbClr val="000000"/>
                          </a:solidFill>
                        </a:rPr>
                        <a:t>Pārskata perioda beigās</a:t>
                      </a:r>
                      <a:endParaRPr sz="14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lv-LV" sz="1100" u="none" strike="noStrike" cap="none">
                          <a:solidFill>
                            <a:srgbClr val="000000"/>
                          </a:solidFill>
                        </a:rPr>
                        <a:t>Pārskata perioda sākumā</a:t>
                      </a:r>
                      <a:endParaRPr sz="14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lv-LV" sz="1100" u="none" strike="noStrike" cap="none">
                          <a:solidFill>
                            <a:srgbClr val="000000"/>
                          </a:solidFill>
                        </a:rPr>
                        <a:t>Izmaiņas</a:t>
                      </a:r>
                      <a:endParaRPr sz="14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spcBef>
                          <a:spcPts val="0"/>
                        </a:spcBef>
                        <a:spcAft>
                          <a:spcPts val="0"/>
                        </a:spcAft>
                        <a:buNone/>
                      </a:pPr>
                      <a:r>
                        <a:rPr lang="lv-LV" sz="1100" u="none" strike="noStrike" cap="none">
                          <a:solidFill>
                            <a:srgbClr val="000000"/>
                          </a:solidFill>
                        </a:rPr>
                        <a:t>Izmaiņas %</a:t>
                      </a:r>
                      <a:endParaRPr sz="14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188050">
                <a:tc>
                  <a:txBody>
                    <a:bodyPr/>
                    <a:lstStyle/>
                    <a:p>
                      <a:pPr marL="0" marR="0" lvl="0" indent="0" algn="l" rtl="0">
                        <a:spcBef>
                          <a:spcPts val="0"/>
                        </a:spcBef>
                        <a:spcAft>
                          <a:spcPts val="0"/>
                        </a:spcAft>
                        <a:buNone/>
                      </a:pPr>
                      <a:r>
                        <a:rPr lang="lv-LV" sz="1100" u="none" strike="noStrike" cap="none">
                          <a:solidFill>
                            <a:srgbClr val="000000"/>
                          </a:solidFill>
                        </a:rPr>
                        <a:t>2100</a:t>
                      </a:r>
                      <a:endParaRPr sz="14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l" rtl="0">
                        <a:spcBef>
                          <a:spcPts val="0"/>
                        </a:spcBef>
                        <a:spcAft>
                          <a:spcPts val="0"/>
                        </a:spcAft>
                        <a:buNone/>
                      </a:pPr>
                      <a:r>
                        <a:rPr lang="lv-LV" sz="1100" u="none" strike="noStrike" cap="none">
                          <a:solidFill>
                            <a:srgbClr val="000000"/>
                          </a:solidFill>
                        </a:rPr>
                        <a:t>Krājumi</a:t>
                      </a:r>
                      <a:endParaRPr sz="14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ctr" rtl="0">
                        <a:spcBef>
                          <a:spcPts val="0"/>
                        </a:spcBef>
                        <a:spcAft>
                          <a:spcPts val="0"/>
                        </a:spcAft>
                        <a:buNone/>
                      </a:pPr>
                      <a:r>
                        <a:rPr lang="lv-LV" sz="1100" u="none" strike="noStrike" cap="none">
                          <a:solidFill>
                            <a:srgbClr val="000000"/>
                          </a:solidFill>
                        </a:rPr>
                        <a:t>2.1.</a:t>
                      </a:r>
                      <a:endParaRPr sz="1400" u="none" strike="noStrike" cap="none">
                        <a:solidFill>
                          <a:srgbClr val="000000"/>
                        </a:solidFill>
                        <a:latin typeface="Calibri"/>
                        <a:ea typeface="Calibri"/>
                        <a:cs typeface="Calibri"/>
                        <a:sym typeface="Calibri"/>
                      </a:endParaRPr>
                    </a:p>
                  </a:txBody>
                  <a:tcPr marL="68575" marR="68575" marT="0" marB="0"/>
                </a:tc>
                <a:tc>
                  <a:txBody>
                    <a:bodyPr/>
                    <a:lstStyle/>
                    <a:p>
                      <a:pPr marL="0" marR="0" lvl="0" indent="0" algn="r" rtl="0">
                        <a:spcBef>
                          <a:spcPts val="0"/>
                        </a:spcBef>
                        <a:spcAft>
                          <a:spcPts val="0"/>
                        </a:spcAft>
                        <a:buNone/>
                      </a:pPr>
                      <a:r>
                        <a:rPr lang="lv-LV" sz="1100" u="none" strike="noStrike" cap="none">
                          <a:solidFill>
                            <a:srgbClr val="000000"/>
                          </a:solidFill>
                        </a:rPr>
                        <a:t>54 010</a:t>
                      </a:r>
                      <a:endParaRPr sz="14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r" rtl="0">
                        <a:spcBef>
                          <a:spcPts val="0"/>
                        </a:spcBef>
                        <a:spcAft>
                          <a:spcPts val="0"/>
                        </a:spcAft>
                        <a:buNone/>
                      </a:pPr>
                      <a:r>
                        <a:rPr lang="lv-LV" sz="1100" u="none" strike="noStrike" cap="none">
                          <a:solidFill>
                            <a:srgbClr val="000000"/>
                          </a:solidFill>
                        </a:rPr>
                        <a:t>35 093</a:t>
                      </a:r>
                      <a:endParaRPr sz="14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r" rtl="0">
                        <a:spcBef>
                          <a:spcPts val="0"/>
                        </a:spcBef>
                        <a:spcAft>
                          <a:spcPts val="0"/>
                        </a:spcAft>
                        <a:buNone/>
                      </a:pPr>
                      <a:r>
                        <a:rPr lang="lv-LV" sz="1100" u="none" strike="noStrike" cap="none">
                          <a:solidFill>
                            <a:srgbClr val="000000"/>
                          </a:solidFill>
                        </a:rPr>
                        <a:t>18 917</a:t>
                      </a:r>
                      <a:endParaRPr sz="14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r" rtl="0">
                        <a:spcBef>
                          <a:spcPts val="0"/>
                        </a:spcBef>
                        <a:spcAft>
                          <a:spcPts val="0"/>
                        </a:spcAft>
                        <a:buNone/>
                      </a:pPr>
                      <a:r>
                        <a:rPr lang="lv-LV" sz="1100" u="none" strike="noStrike" cap="none">
                          <a:solidFill>
                            <a:srgbClr val="000000"/>
                          </a:solidFill>
                        </a:rPr>
                        <a:t>53.91</a:t>
                      </a:r>
                      <a:endParaRPr sz="14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bl>
          </a:graphicData>
        </a:graphic>
      </p:graphicFrame>
      <p:grpSp>
        <p:nvGrpSpPr>
          <p:cNvPr id="536" name="Google Shape;536;p29"/>
          <p:cNvGrpSpPr/>
          <p:nvPr/>
        </p:nvGrpSpPr>
        <p:grpSpPr>
          <a:xfrm rot="-7586524">
            <a:off x="6813654" y="506218"/>
            <a:ext cx="1311928" cy="2247745"/>
            <a:chOff x="4670683" y="1385215"/>
            <a:chExt cx="2899513" cy="4908742"/>
          </a:xfrm>
        </p:grpSpPr>
        <p:sp>
          <p:nvSpPr>
            <p:cNvPr id="537" name="Google Shape;537;p29"/>
            <p:cNvSpPr/>
            <p:nvPr/>
          </p:nvSpPr>
          <p:spPr>
            <a:xfrm>
              <a:off x="4670683" y="1385215"/>
              <a:ext cx="2899513" cy="3217728"/>
            </a:xfrm>
            <a:custGeom>
              <a:avLst/>
              <a:gdLst/>
              <a:ahLst/>
              <a:cxnLst/>
              <a:rect l="l" t="t" r="r" b="b"/>
              <a:pathLst>
                <a:path w="804" h="900" extrusionOk="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8CB3E3">
                <a:alpha val="35686"/>
              </a:srgbClr>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38" name="Google Shape;538;p29"/>
            <p:cNvSpPr/>
            <p:nvPr/>
          </p:nvSpPr>
          <p:spPr>
            <a:xfrm>
              <a:off x="5940564" y="5075607"/>
              <a:ext cx="668988" cy="998148"/>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39" name="Google Shape;539;p29"/>
            <p:cNvSpPr/>
            <p:nvPr/>
          </p:nvSpPr>
          <p:spPr>
            <a:xfrm>
              <a:off x="5631214" y="5621160"/>
              <a:ext cx="970718" cy="672797"/>
            </a:xfrm>
            <a:prstGeom prst="rect">
              <a:avLst/>
            </a:pr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0" name="Google Shape;540;p29"/>
            <p:cNvSpPr/>
            <p:nvPr/>
          </p:nvSpPr>
          <p:spPr>
            <a:xfrm>
              <a:off x="5631214" y="5621160"/>
              <a:ext cx="970718" cy="672797"/>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1" name="Google Shape;541;p29"/>
            <p:cNvSpPr/>
            <p:nvPr/>
          </p:nvSpPr>
          <p:spPr>
            <a:xfrm>
              <a:off x="6115811" y="5635637"/>
              <a:ext cx="493741" cy="658320"/>
            </a:xfrm>
            <a:custGeom>
              <a:avLst/>
              <a:gdLst/>
              <a:ahLst/>
              <a:cxnLst/>
              <a:rect l="l" t="t" r="r" b="b"/>
              <a:pathLst>
                <a:path w="270" h="365" extrusionOk="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2" name="Google Shape;542;p29"/>
            <p:cNvSpPr/>
            <p:nvPr/>
          </p:nvSpPr>
          <p:spPr>
            <a:xfrm>
              <a:off x="5555020" y="5958701"/>
              <a:ext cx="1108631" cy="335256"/>
            </a:xfrm>
            <a:prstGeom prst="rect">
              <a:avLst/>
            </a:prstGeom>
            <a:solidFill>
              <a:srgbClr val="4C0019"/>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3" name="Google Shape;543;p29"/>
            <p:cNvSpPr/>
            <p:nvPr/>
          </p:nvSpPr>
          <p:spPr>
            <a:xfrm>
              <a:off x="5382058" y="4549102"/>
              <a:ext cx="1227494" cy="1168062"/>
            </a:xfrm>
            <a:custGeom>
              <a:avLst/>
              <a:gdLst/>
              <a:ahLst/>
              <a:cxnLst/>
              <a:rect l="l" t="t" r="r" b="b"/>
              <a:pathLst>
                <a:path w="681" h="648" extrusionOk="0">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4" name="Google Shape;544;p29"/>
            <p:cNvSpPr/>
            <p:nvPr/>
          </p:nvSpPr>
          <p:spPr>
            <a:xfrm>
              <a:off x="5863398" y="4401284"/>
              <a:ext cx="472368" cy="1053009"/>
            </a:xfrm>
            <a:prstGeom prst="rect">
              <a:avLst/>
            </a:pr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5" name="Google Shape;545;p29"/>
            <p:cNvSpPr/>
            <p:nvPr/>
          </p:nvSpPr>
          <p:spPr>
            <a:xfrm>
              <a:off x="5923039" y="4401285"/>
              <a:ext cx="371067" cy="1053009"/>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6" name="Google Shape;546;p29"/>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7" name="Google Shape;547;p29"/>
            <p:cNvSpPr/>
            <p:nvPr/>
          </p:nvSpPr>
          <p:spPr>
            <a:xfrm>
              <a:off x="5999996" y="4549102"/>
              <a:ext cx="52574" cy="0"/>
            </a:xfrm>
            <a:custGeom>
              <a:avLst/>
              <a:gdLst/>
              <a:ahLst/>
              <a:cxnLst/>
              <a:rect l="l" t="t" r="r" b="b"/>
              <a:pathLst>
                <a:path w="29" h="120000" extrusionOk="0">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8" name="Google Shape;548;p29"/>
            <p:cNvSpPr/>
            <p:nvPr/>
          </p:nvSpPr>
          <p:spPr>
            <a:xfrm>
              <a:off x="6115811" y="5573157"/>
              <a:ext cx="455644" cy="144008"/>
            </a:xfrm>
            <a:custGeom>
              <a:avLst/>
              <a:gdLst/>
              <a:ahLst/>
              <a:cxnLst/>
              <a:rect l="l" t="t" r="r" b="b"/>
              <a:pathLst>
                <a:path w="253" h="80" extrusionOk="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49" name="Google Shape;549;p29"/>
            <p:cNvSpPr/>
            <p:nvPr/>
          </p:nvSpPr>
          <p:spPr>
            <a:xfrm>
              <a:off x="6115811" y="4760161"/>
              <a:ext cx="55622" cy="645368"/>
            </a:xfrm>
            <a:custGeom>
              <a:avLst/>
              <a:gdLst/>
              <a:ahLst/>
              <a:cxnLst/>
              <a:rect l="l" t="t" r="r" b="b"/>
              <a:pathLst>
                <a:path w="31" h="358" extrusionOk="0">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0" name="Google Shape;550;p29"/>
            <p:cNvSpPr/>
            <p:nvPr/>
          </p:nvSpPr>
          <p:spPr>
            <a:xfrm>
              <a:off x="6625552" y="5331620"/>
              <a:ext cx="172962" cy="410689"/>
            </a:xfrm>
            <a:custGeom>
              <a:avLst/>
              <a:gdLst/>
              <a:ahLst/>
              <a:cxnLst/>
              <a:rect l="l" t="t" r="r" b="b"/>
              <a:pathLst>
                <a:path w="96" h="228" extrusionOk="0">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1" name="Google Shape;551;p29"/>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2" name="Google Shape;552;p29"/>
            <p:cNvSpPr/>
            <p:nvPr/>
          </p:nvSpPr>
          <p:spPr>
            <a:xfrm>
              <a:off x="6014473" y="4607010"/>
              <a:ext cx="793185" cy="492217"/>
            </a:xfrm>
            <a:custGeom>
              <a:avLst/>
              <a:gdLst/>
              <a:ahLst/>
              <a:cxnLst/>
              <a:rect l="l" t="t" r="r" b="b"/>
              <a:pathLst>
                <a:path w="440" h="273" extrusionOk="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3" name="Google Shape;553;p29"/>
            <p:cNvSpPr/>
            <p:nvPr/>
          </p:nvSpPr>
          <p:spPr>
            <a:xfrm>
              <a:off x="6032759" y="5208947"/>
              <a:ext cx="793185" cy="492217"/>
            </a:xfrm>
            <a:custGeom>
              <a:avLst/>
              <a:gdLst/>
              <a:ahLst/>
              <a:cxnLst/>
              <a:rect l="l" t="t" r="r" b="b"/>
              <a:pathLst>
                <a:path w="440" h="273" extrusionOk="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4" name="Google Shape;554;p29"/>
            <p:cNvSpPr/>
            <p:nvPr/>
          </p:nvSpPr>
          <p:spPr>
            <a:xfrm>
              <a:off x="6014473" y="4907979"/>
              <a:ext cx="793185" cy="493741"/>
            </a:xfrm>
            <a:custGeom>
              <a:avLst/>
              <a:gdLst/>
              <a:ahLst/>
              <a:cxnLst/>
              <a:rect l="l" t="t" r="r" b="b"/>
              <a:pathLst>
                <a:path w="440" h="274" extrusionOk="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5" name="Google Shape;555;p29"/>
            <p:cNvSpPr/>
            <p:nvPr/>
          </p:nvSpPr>
          <p:spPr>
            <a:xfrm>
              <a:off x="6032759" y="4322043"/>
              <a:ext cx="756612" cy="454119"/>
            </a:xfrm>
            <a:custGeom>
              <a:avLst/>
              <a:gdLst/>
              <a:ahLst/>
              <a:cxnLst/>
              <a:rect l="l" t="t" r="r" b="b"/>
              <a:pathLst>
                <a:path w="420" h="252" extrusionOk="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6" name="Google Shape;556;p29"/>
            <p:cNvSpPr/>
            <p:nvPr/>
          </p:nvSpPr>
          <p:spPr>
            <a:xfrm>
              <a:off x="6032759" y="4626821"/>
              <a:ext cx="756612" cy="452596"/>
            </a:xfrm>
            <a:custGeom>
              <a:avLst/>
              <a:gdLst/>
              <a:ahLst/>
              <a:cxnLst/>
              <a:rect l="l" t="t" r="r" b="b"/>
              <a:pathLst>
                <a:path w="420" h="251" extrusionOk="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7" name="Google Shape;557;p29"/>
            <p:cNvSpPr/>
            <p:nvPr/>
          </p:nvSpPr>
          <p:spPr>
            <a:xfrm>
              <a:off x="6164576" y="4625296"/>
              <a:ext cx="493741" cy="150866"/>
            </a:xfrm>
            <a:custGeom>
              <a:avLst/>
              <a:gdLst/>
              <a:ahLst/>
              <a:cxnLst/>
              <a:rect l="l" t="t" r="r" b="b"/>
              <a:pathLst>
                <a:path w="274" h="84" extrusionOk="0">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8" name="Google Shape;558;p29"/>
            <p:cNvSpPr/>
            <p:nvPr/>
          </p:nvSpPr>
          <p:spPr>
            <a:xfrm>
              <a:off x="6051045" y="5228757"/>
              <a:ext cx="756612" cy="454119"/>
            </a:xfrm>
            <a:custGeom>
              <a:avLst/>
              <a:gdLst/>
              <a:ahLst/>
              <a:cxnLst/>
              <a:rect l="l" t="t" r="r" b="b"/>
              <a:pathLst>
                <a:path w="420" h="252" extrusionOk="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59" name="Google Shape;559;p29"/>
            <p:cNvSpPr/>
            <p:nvPr/>
          </p:nvSpPr>
          <p:spPr>
            <a:xfrm>
              <a:off x="6032759" y="4929313"/>
              <a:ext cx="756612" cy="452596"/>
            </a:xfrm>
            <a:custGeom>
              <a:avLst/>
              <a:gdLst/>
              <a:ahLst/>
              <a:cxnLst/>
              <a:rect l="l" t="t" r="r" b="b"/>
              <a:pathLst>
                <a:path w="420" h="251" extrusionOk="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60" name="Google Shape;560;p29"/>
            <p:cNvSpPr/>
            <p:nvPr/>
          </p:nvSpPr>
          <p:spPr>
            <a:xfrm>
              <a:off x="6160766" y="4927789"/>
              <a:ext cx="500598" cy="153151"/>
            </a:xfrm>
            <a:custGeom>
              <a:avLst/>
              <a:gdLst/>
              <a:ahLst/>
              <a:cxnLst/>
              <a:rect l="l" t="t" r="r" b="b"/>
              <a:pathLst>
                <a:path w="278" h="85" extrusionOk="0">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61" name="Google Shape;561;p29"/>
            <p:cNvSpPr/>
            <p:nvPr/>
          </p:nvSpPr>
          <p:spPr>
            <a:xfrm>
              <a:off x="6171433" y="5227234"/>
              <a:ext cx="497550" cy="154675"/>
            </a:xfrm>
            <a:custGeom>
              <a:avLst/>
              <a:gdLst/>
              <a:ahLst/>
              <a:cxnLst/>
              <a:rect l="l" t="t" r="r" b="b"/>
              <a:pathLst>
                <a:path w="276" h="86" extrusionOk="0">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62" name="Google Shape;562;p29"/>
            <p:cNvSpPr/>
            <p:nvPr/>
          </p:nvSpPr>
          <p:spPr>
            <a:xfrm>
              <a:off x="6047236" y="5115227"/>
              <a:ext cx="154675" cy="236203"/>
            </a:xfrm>
            <a:custGeom>
              <a:avLst/>
              <a:gdLst/>
              <a:ahLst/>
              <a:cxnLst/>
              <a:rect l="l" t="t" r="r" b="b"/>
              <a:pathLst>
                <a:path w="86" h="131" extrusionOk="0">
                  <a:moveTo>
                    <a:pt x="54" y="0"/>
                  </a:moveTo>
                  <a:cubicBezTo>
                    <a:pt x="20" y="9"/>
                    <a:pt x="0" y="44"/>
                    <a:pt x="9" y="78"/>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63" name="Google Shape;563;p29"/>
            <p:cNvSpPr/>
            <p:nvPr/>
          </p:nvSpPr>
          <p:spPr>
            <a:xfrm>
              <a:off x="6077714" y="5421530"/>
              <a:ext cx="155437"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64" name="Google Shape;564;p29"/>
            <p:cNvSpPr/>
            <p:nvPr/>
          </p:nvSpPr>
          <p:spPr>
            <a:xfrm>
              <a:off x="6065522" y="4513291"/>
              <a:ext cx="154675"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65" name="Google Shape;565;p29"/>
            <p:cNvSpPr/>
            <p:nvPr/>
          </p:nvSpPr>
          <p:spPr>
            <a:xfrm>
              <a:off x="5382058" y="4549102"/>
              <a:ext cx="778708" cy="304778"/>
            </a:xfrm>
            <a:custGeom>
              <a:avLst/>
              <a:gdLst/>
              <a:ahLst/>
              <a:cxnLst/>
              <a:rect l="l" t="t" r="r" b="b"/>
              <a:pathLst>
                <a:path w="432" h="169" extrusionOk="0">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66" name="Google Shape;566;p29"/>
            <p:cNvSpPr/>
            <p:nvPr/>
          </p:nvSpPr>
          <p:spPr>
            <a:xfrm>
              <a:off x="5865131" y="4533102"/>
              <a:ext cx="531838" cy="566126"/>
            </a:xfrm>
            <a:custGeom>
              <a:avLst/>
              <a:gdLst/>
              <a:ahLst/>
              <a:cxnLst/>
              <a:rect l="l" t="t" r="r" b="b"/>
              <a:pathLst>
                <a:path w="295" h="314" extrusionOk="0">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67" name="Google Shape;567;p29"/>
            <p:cNvSpPr/>
            <p:nvPr/>
          </p:nvSpPr>
          <p:spPr>
            <a:xfrm>
              <a:off x="6128002" y="4853880"/>
              <a:ext cx="225536" cy="191249"/>
            </a:xfrm>
            <a:custGeom>
              <a:avLst/>
              <a:gdLst/>
              <a:ahLst/>
              <a:cxnLst/>
              <a:rect l="l" t="t" r="r" b="b"/>
              <a:pathLst>
                <a:path w="125" h="106" extrusionOk="0">
                  <a:moveTo>
                    <a:pt x="0" y="68"/>
                  </a:moveTo>
                  <a:cubicBezTo>
                    <a:pt x="19" y="97"/>
                    <a:pt x="58" y="106"/>
                    <a:pt x="87" y="87"/>
                  </a:cubicBezTo>
                  <a:cubicBezTo>
                    <a:pt x="117" y="68"/>
                    <a:pt x="125" y="29"/>
                    <a:pt x="106" y="0"/>
                  </a:cubicBezTo>
                  <a:lnTo>
                    <a:pt x="0" y="68"/>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68" name="Google Shape;568;p29"/>
            <p:cNvSpPr/>
            <p:nvPr/>
          </p:nvSpPr>
          <p:spPr>
            <a:xfrm>
              <a:off x="6553930" y="5280570"/>
              <a:ext cx="277348" cy="477740"/>
            </a:xfrm>
            <a:custGeom>
              <a:avLst/>
              <a:gdLst/>
              <a:ahLst/>
              <a:cxnLst/>
              <a:rect l="l" t="t" r="r" b="b"/>
              <a:pathLst>
                <a:path w="154" h="265" extrusionOk="0">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0"/>
          <p:cNvSpPr txBox="1">
            <a:spLocks noGrp="1"/>
          </p:cNvSpPr>
          <p:nvPr>
            <p:ph type="body" idx="1"/>
          </p:nvPr>
        </p:nvSpPr>
        <p:spPr>
          <a:xfrm>
            <a:off x="1612109" y="1454426"/>
            <a:ext cx="7017026" cy="4373573"/>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Clr>
                <a:schemeClr val="dk1"/>
              </a:buClr>
              <a:buSzPts val="900"/>
              <a:buNone/>
            </a:pPr>
            <a:r>
              <a:rPr lang="lv-LV" sz="900"/>
              <a:t>Naudas līdzekļu atlikumu sadalījumu pa budžeta veidiem skatīties veidlapā Nr.1-1 “Naudas līdzekļu atlikumu izvietojums”. </a:t>
            </a:r>
            <a:endParaRPr sz="900" b="1"/>
          </a:p>
          <a:p>
            <a:pPr marL="0" lvl="0" indent="0" algn="l" rtl="0">
              <a:spcBef>
                <a:spcPts val="180"/>
              </a:spcBef>
              <a:spcAft>
                <a:spcPts val="0"/>
              </a:spcAft>
              <a:buClr>
                <a:schemeClr val="dk1"/>
              </a:buClr>
              <a:buSzPts val="900"/>
              <a:buNone/>
            </a:pPr>
            <a:r>
              <a:rPr lang="lv-LV" sz="900" i="1" u="sng"/>
              <a:t>Z  novada domei uz 31.12.2017 bija atvērti bankas konti sekojošās bankās: </a:t>
            </a:r>
            <a:endParaRPr sz="900" b="1"/>
          </a:p>
          <a:p>
            <a:pPr marL="0" lvl="0" indent="0" algn="l" rtl="0">
              <a:spcBef>
                <a:spcPts val="180"/>
              </a:spcBef>
              <a:spcAft>
                <a:spcPts val="0"/>
              </a:spcAft>
              <a:buClr>
                <a:schemeClr val="dk1"/>
              </a:buClr>
              <a:buSzPts val="900"/>
              <a:buNone/>
            </a:pPr>
            <a:r>
              <a:rPr lang="lv-LV" sz="900"/>
              <a:t>AS XXX bankā LV99 VVVV 0003 0111 3071 9;</a:t>
            </a:r>
            <a:endParaRPr/>
          </a:p>
          <a:p>
            <a:pPr marL="0" lvl="0" indent="0" algn="l" rtl="0">
              <a:spcBef>
                <a:spcPts val="180"/>
              </a:spcBef>
              <a:spcAft>
                <a:spcPts val="0"/>
              </a:spcAft>
              <a:buClr>
                <a:schemeClr val="dk1"/>
              </a:buClr>
              <a:buSzPts val="900"/>
              <a:buNone/>
            </a:pPr>
            <a:r>
              <a:rPr lang="lv-LV" sz="900"/>
              <a:t>AS SEB bankā LV99 VVVV 0003 0011 4262 3;</a:t>
            </a:r>
            <a:endParaRPr/>
          </a:p>
          <a:p>
            <a:pPr marL="0" lvl="0" indent="0" algn="l" rtl="0">
              <a:spcBef>
                <a:spcPts val="180"/>
              </a:spcBef>
              <a:spcAft>
                <a:spcPts val="0"/>
              </a:spcAft>
              <a:buClr>
                <a:schemeClr val="dk1"/>
              </a:buClr>
              <a:buSzPts val="900"/>
              <a:buNone/>
            </a:pPr>
            <a:r>
              <a:rPr lang="lv-LV" sz="900"/>
              <a:t>AS SEB bankā LV99 VVVV 0050 0215 5814 6;</a:t>
            </a:r>
            <a:endParaRPr/>
          </a:p>
          <a:p>
            <a:pPr marL="0" lvl="0" indent="0" algn="l" rtl="0">
              <a:spcBef>
                <a:spcPts val="180"/>
              </a:spcBef>
              <a:spcAft>
                <a:spcPts val="0"/>
              </a:spcAft>
              <a:buClr>
                <a:schemeClr val="dk1"/>
              </a:buClr>
              <a:buSzPts val="900"/>
              <a:buNone/>
            </a:pPr>
            <a:r>
              <a:rPr lang="lv-LV" sz="900"/>
              <a:t>AS SEB bankā LV99 VVVV 0050 0185 4047 5;</a:t>
            </a:r>
            <a:endParaRPr/>
          </a:p>
          <a:p>
            <a:pPr marL="0" lvl="0" indent="0" algn="l" rtl="0">
              <a:spcBef>
                <a:spcPts val="180"/>
              </a:spcBef>
              <a:spcAft>
                <a:spcPts val="0"/>
              </a:spcAft>
              <a:buClr>
                <a:schemeClr val="dk1"/>
              </a:buClr>
              <a:buSzPts val="900"/>
              <a:buNone/>
            </a:pPr>
            <a:r>
              <a:rPr lang="lv-LV" sz="900"/>
              <a:t>AS SEB bankā LV99 VVVV 0050 0144 0052 4;</a:t>
            </a:r>
            <a:endParaRPr/>
          </a:p>
          <a:p>
            <a:pPr marL="0" lvl="0" indent="0" algn="l" rtl="0">
              <a:spcBef>
                <a:spcPts val="180"/>
              </a:spcBef>
              <a:spcAft>
                <a:spcPts val="0"/>
              </a:spcAft>
              <a:buClr>
                <a:schemeClr val="dk1"/>
              </a:buClr>
              <a:buSzPts val="900"/>
              <a:buNone/>
            </a:pPr>
            <a:r>
              <a:rPr lang="lv-LV" sz="900"/>
              <a:t>AS SEB bankā LV99 VVVV 0050 0216 9621 1;</a:t>
            </a:r>
            <a:endParaRPr/>
          </a:p>
          <a:p>
            <a:pPr marL="0" lvl="0" indent="0" algn="l" rtl="0">
              <a:spcBef>
                <a:spcPts val="180"/>
              </a:spcBef>
              <a:spcAft>
                <a:spcPts val="0"/>
              </a:spcAft>
              <a:buClr>
                <a:schemeClr val="dk1"/>
              </a:buClr>
              <a:buSzPts val="900"/>
              <a:buNone/>
            </a:pPr>
            <a:r>
              <a:rPr lang="lv-LV" sz="900"/>
              <a:t>AS SEB bankā LV99 VVVV 0050 0218 7681 1;</a:t>
            </a:r>
            <a:endParaRPr/>
          </a:p>
          <a:p>
            <a:pPr marL="0" lvl="0" indent="0" algn="l" rtl="0">
              <a:spcBef>
                <a:spcPts val="180"/>
              </a:spcBef>
              <a:spcAft>
                <a:spcPts val="0"/>
              </a:spcAft>
              <a:buClr>
                <a:schemeClr val="dk1"/>
              </a:buClr>
              <a:buSzPts val="900"/>
              <a:buNone/>
            </a:pPr>
            <a:r>
              <a:rPr lang="lv-LV" sz="900"/>
              <a:t>AS SEB bankā LV99 VVVV 0050 0218 7683 5;</a:t>
            </a:r>
            <a:endParaRPr/>
          </a:p>
          <a:p>
            <a:pPr marL="0" lvl="0" indent="0" algn="l" rtl="0">
              <a:spcBef>
                <a:spcPts val="180"/>
              </a:spcBef>
              <a:spcAft>
                <a:spcPts val="0"/>
              </a:spcAft>
              <a:buClr>
                <a:schemeClr val="dk1"/>
              </a:buClr>
              <a:buSzPts val="900"/>
              <a:buNone/>
            </a:pPr>
            <a:r>
              <a:rPr lang="lv-LV" sz="900"/>
              <a:t>AS SEB bankā LV99 VVVV 0050 0218 3526 9;</a:t>
            </a:r>
            <a:endParaRPr/>
          </a:p>
          <a:p>
            <a:pPr marL="0" lvl="0" indent="0" algn="l" rtl="0">
              <a:spcBef>
                <a:spcPts val="180"/>
              </a:spcBef>
              <a:spcAft>
                <a:spcPts val="0"/>
              </a:spcAft>
              <a:buClr>
                <a:schemeClr val="dk1"/>
              </a:buClr>
              <a:buSzPts val="900"/>
              <a:buNone/>
            </a:pPr>
            <a:r>
              <a:rPr lang="lv-LV" sz="900"/>
              <a:t>AS SEB bankā LV99 VVVV 0050 0219 4021 0;</a:t>
            </a:r>
            <a:endParaRPr/>
          </a:p>
          <a:p>
            <a:pPr marL="0" lvl="0" indent="0" algn="l" rtl="0">
              <a:spcBef>
                <a:spcPts val="180"/>
              </a:spcBef>
              <a:spcAft>
                <a:spcPts val="0"/>
              </a:spcAft>
              <a:buClr>
                <a:schemeClr val="dk1"/>
              </a:buClr>
              <a:buSzPts val="900"/>
              <a:buNone/>
            </a:pPr>
            <a:r>
              <a:rPr lang="lv-LV" sz="900"/>
              <a:t>AS SEB bankā LV99 VVVV 0050 0218 9481 3;</a:t>
            </a:r>
            <a:endParaRPr/>
          </a:p>
          <a:p>
            <a:pPr marL="0" lvl="0" indent="0" algn="l" rtl="0">
              <a:spcBef>
                <a:spcPts val="180"/>
              </a:spcBef>
              <a:spcAft>
                <a:spcPts val="0"/>
              </a:spcAft>
              <a:buClr>
                <a:schemeClr val="dk1"/>
              </a:buClr>
              <a:buSzPts val="900"/>
              <a:buNone/>
            </a:pPr>
            <a:r>
              <a:rPr lang="lv-LV" sz="900"/>
              <a:t>AS SEB bankā LV99 VVVV 0050 0233 3601 1;</a:t>
            </a:r>
            <a:endParaRPr/>
          </a:p>
          <a:p>
            <a:pPr marL="0" lvl="0" indent="0" algn="l" rtl="0">
              <a:spcBef>
                <a:spcPts val="180"/>
              </a:spcBef>
              <a:spcAft>
                <a:spcPts val="0"/>
              </a:spcAft>
              <a:buClr>
                <a:schemeClr val="dk1"/>
              </a:buClr>
              <a:buSzPts val="900"/>
              <a:buNone/>
            </a:pPr>
            <a:r>
              <a:rPr lang="lv-LV" sz="900"/>
              <a:t>AS SEB bankā LV99 VVVV 0050 0245 6744 7;	</a:t>
            </a:r>
            <a:endParaRPr/>
          </a:p>
          <a:p>
            <a:pPr marL="0" lvl="0" indent="0" algn="l" rtl="0">
              <a:spcBef>
                <a:spcPts val="180"/>
              </a:spcBef>
              <a:spcAft>
                <a:spcPts val="0"/>
              </a:spcAft>
              <a:buClr>
                <a:schemeClr val="dk1"/>
              </a:buClr>
              <a:buSzPts val="900"/>
              <a:buNone/>
            </a:pPr>
            <a:r>
              <a:rPr lang="lv-LV" sz="900"/>
              <a:t>AS Swedbank LV99 VVVV 0551 0242 9352 0;</a:t>
            </a:r>
            <a:endParaRPr/>
          </a:p>
          <a:p>
            <a:pPr marL="0" lvl="0" indent="0" algn="l" rtl="0">
              <a:spcBef>
                <a:spcPts val="180"/>
              </a:spcBef>
              <a:spcAft>
                <a:spcPts val="0"/>
              </a:spcAft>
              <a:buClr>
                <a:schemeClr val="dk1"/>
              </a:buClr>
              <a:buSzPts val="900"/>
              <a:buNone/>
            </a:pPr>
            <a:r>
              <a:rPr lang="lv-LV" sz="900"/>
              <a:t>Valsts kasē LV99 VVVV 9801 2808 0061 0;</a:t>
            </a:r>
            <a:endParaRPr/>
          </a:p>
          <a:p>
            <a:pPr marL="0" lvl="0" indent="0" algn="l" rtl="0">
              <a:spcBef>
                <a:spcPts val="180"/>
              </a:spcBef>
              <a:spcAft>
                <a:spcPts val="0"/>
              </a:spcAft>
              <a:buClr>
                <a:schemeClr val="dk1"/>
              </a:buClr>
              <a:buSzPts val="900"/>
              <a:buNone/>
            </a:pPr>
            <a:r>
              <a:rPr lang="lv-LV" sz="900"/>
              <a:t>Valsts kasē LV99 VVVV 9801 2820 3000 9;</a:t>
            </a:r>
            <a:endParaRPr/>
          </a:p>
          <a:p>
            <a:pPr marL="0" lvl="0" indent="0" algn="l" rtl="0">
              <a:spcBef>
                <a:spcPts val="180"/>
              </a:spcBef>
              <a:spcAft>
                <a:spcPts val="0"/>
              </a:spcAft>
              <a:buClr>
                <a:schemeClr val="dk1"/>
              </a:buClr>
              <a:buSzPts val="900"/>
              <a:buNone/>
            </a:pPr>
            <a:r>
              <a:rPr lang="lv-LV" sz="900"/>
              <a:t>Valsts kasē LV99 VVVV 9802 4110 0400 0;</a:t>
            </a:r>
            <a:endParaRPr/>
          </a:p>
          <a:p>
            <a:pPr marL="0" lvl="0" indent="0" algn="l" rtl="0">
              <a:spcBef>
                <a:spcPts val="180"/>
              </a:spcBef>
              <a:spcAft>
                <a:spcPts val="0"/>
              </a:spcAft>
              <a:buClr>
                <a:schemeClr val="dk1"/>
              </a:buClr>
              <a:buSzPts val="900"/>
              <a:buNone/>
            </a:pPr>
            <a:r>
              <a:rPr lang="lv-LV" sz="900"/>
              <a:t>Valsts kasē LV99 VVVV 9802 4110 0600 0;</a:t>
            </a:r>
            <a:endParaRPr/>
          </a:p>
          <a:p>
            <a:pPr marL="0" lvl="0" indent="0" algn="l" rtl="0">
              <a:spcBef>
                <a:spcPts val="180"/>
              </a:spcBef>
              <a:spcAft>
                <a:spcPts val="0"/>
              </a:spcAft>
              <a:buClr>
                <a:schemeClr val="dk1"/>
              </a:buClr>
              <a:buSzPts val="900"/>
              <a:buNone/>
            </a:pPr>
            <a:r>
              <a:rPr lang="lv-LV" sz="900"/>
              <a:t>Valsts kasē LV99 VVVV 9802 4110 0500 0;</a:t>
            </a:r>
            <a:endParaRPr/>
          </a:p>
          <a:p>
            <a:pPr marL="0" lvl="0" indent="0" algn="l" rtl="0">
              <a:spcBef>
                <a:spcPts val="180"/>
              </a:spcBef>
              <a:spcAft>
                <a:spcPts val="0"/>
              </a:spcAft>
              <a:buClr>
                <a:schemeClr val="dk1"/>
              </a:buClr>
              <a:buSzPts val="900"/>
              <a:buNone/>
            </a:pPr>
            <a:r>
              <a:rPr lang="lv-LV" sz="900"/>
              <a:t>Valsts kasē LV99 VVVV 9802 4110 0800 0;</a:t>
            </a:r>
            <a:endParaRPr/>
          </a:p>
          <a:p>
            <a:pPr marL="0" lvl="0" indent="0" algn="l" rtl="0">
              <a:spcBef>
                <a:spcPts val="180"/>
              </a:spcBef>
              <a:spcAft>
                <a:spcPts val="0"/>
              </a:spcAft>
              <a:buClr>
                <a:schemeClr val="dk1"/>
              </a:buClr>
              <a:buSzPts val="900"/>
              <a:buNone/>
            </a:pPr>
            <a:r>
              <a:rPr lang="lv-LV" sz="900"/>
              <a:t>Valsts kasē LV99 VVVV 9802 4110 0900 0;</a:t>
            </a:r>
            <a:endParaRPr/>
          </a:p>
          <a:p>
            <a:pPr marL="0" lvl="0" indent="0" algn="l" rtl="0">
              <a:spcBef>
                <a:spcPts val="180"/>
              </a:spcBef>
              <a:spcAft>
                <a:spcPts val="0"/>
              </a:spcAft>
              <a:buClr>
                <a:schemeClr val="dk1"/>
              </a:buClr>
              <a:buSzPts val="900"/>
              <a:buNone/>
            </a:pPr>
            <a:r>
              <a:rPr lang="lv-LV" sz="900"/>
              <a:t>Valsts kasē LV99 VVVV 9801 2838 0060 0;</a:t>
            </a:r>
            <a:endParaRPr/>
          </a:p>
          <a:p>
            <a:pPr marL="0" lvl="0" indent="0" algn="l" rtl="0">
              <a:spcBef>
                <a:spcPts val="180"/>
              </a:spcBef>
              <a:spcAft>
                <a:spcPts val="0"/>
              </a:spcAft>
              <a:buClr>
                <a:schemeClr val="dk1"/>
              </a:buClr>
              <a:buSzPts val="900"/>
              <a:buNone/>
            </a:pPr>
            <a:r>
              <a:rPr lang="lv-LV" sz="900"/>
              <a:t>Valsts kasē LV99 VVVV 9802 4110 0700 0.</a:t>
            </a:r>
            <a:endParaRPr/>
          </a:p>
          <a:p>
            <a:pPr marL="0" lvl="0" indent="0" algn="l" rtl="0">
              <a:spcBef>
                <a:spcPts val="180"/>
              </a:spcBef>
              <a:spcAft>
                <a:spcPts val="0"/>
              </a:spcAft>
              <a:buClr>
                <a:schemeClr val="dk1"/>
              </a:buClr>
              <a:buSzPts val="900"/>
              <a:buNone/>
            </a:pPr>
            <a:r>
              <a:rPr lang="lv-LV" sz="900"/>
              <a:t> </a:t>
            </a:r>
            <a:endParaRPr/>
          </a:p>
          <a:p>
            <a:pPr marL="0" lvl="0" indent="0" algn="l" rtl="0">
              <a:spcBef>
                <a:spcPts val="180"/>
              </a:spcBef>
              <a:spcAft>
                <a:spcPts val="0"/>
              </a:spcAft>
              <a:buClr>
                <a:schemeClr val="dk1"/>
              </a:buClr>
              <a:buSzPts val="900"/>
              <a:buNone/>
            </a:pPr>
            <a:r>
              <a:rPr lang="lv-LV" sz="900"/>
              <a:t>Ir divas kases – viena Domes ēkā (ir EKA aparāts), otra sporta kompleksā (ir EKA aparāts).</a:t>
            </a:r>
            <a:endParaRPr/>
          </a:p>
          <a:p>
            <a:pPr marL="0" lvl="0" indent="0" algn="l" rtl="0">
              <a:spcBef>
                <a:spcPts val="180"/>
              </a:spcBef>
              <a:spcAft>
                <a:spcPts val="0"/>
              </a:spcAft>
              <a:buClr>
                <a:schemeClr val="dk1"/>
              </a:buClr>
              <a:buSzPts val="900"/>
              <a:buNone/>
            </a:pPr>
            <a:r>
              <a:rPr lang="lv-LV" sz="900"/>
              <a:t>Naudas līdzekļu atlikumu kasē veido iedzīvotāju maksājumi par nekustamā īpašuma nodokli.</a:t>
            </a:r>
            <a:endParaRPr/>
          </a:p>
          <a:p>
            <a:pPr marL="0" lvl="0" indent="0" algn="l" rtl="0">
              <a:spcBef>
                <a:spcPts val="180"/>
              </a:spcBef>
              <a:spcAft>
                <a:spcPts val="0"/>
              </a:spcAft>
              <a:buClr>
                <a:schemeClr val="dk1"/>
              </a:buClr>
              <a:buSzPts val="900"/>
              <a:buNone/>
            </a:pPr>
            <a:r>
              <a:rPr lang="lv-LV" sz="900"/>
              <a:t> </a:t>
            </a:r>
            <a:endParaRPr/>
          </a:p>
          <a:p>
            <a:pPr marL="0" lvl="0" indent="0" algn="l" rtl="0">
              <a:spcBef>
                <a:spcPts val="180"/>
              </a:spcBef>
              <a:spcAft>
                <a:spcPts val="0"/>
              </a:spcAft>
              <a:buClr>
                <a:schemeClr val="dk1"/>
              </a:buClr>
              <a:buSzPts val="900"/>
              <a:buNone/>
            </a:pPr>
            <a:r>
              <a:rPr lang="lv-LV" sz="900"/>
              <a:t>2017. gadā Z novada pašvaldība ir saņēmusi ziedojumus naudā par </a:t>
            </a:r>
            <a:r>
              <a:rPr lang="lv-LV" sz="900" b="1"/>
              <a:t>17389</a:t>
            </a:r>
            <a:r>
              <a:rPr lang="lv-LV" sz="900"/>
              <a:t> EUR</a:t>
            </a:r>
            <a:endParaRPr/>
          </a:p>
          <a:p>
            <a:pPr marL="0" lvl="0" indent="0" algn="l" rtl="0">
              <a:spcBef>
                <a:spcPts val="180"/>
              </a:spcBef>
              <a:spcAft>
                <a:spcPts val="0"/>
              </a:spcAft>
              <a:buClr>
                <a:schemeClr val="dk1"/>
              </a:buClr>
              <a:buSzPts val="900"/>
              <a:buNone/>
            </a:pPr>
            <a:r>
              <a:rPr lang="lv-LV" sz="900"/>
              <a:t> </a:t>
            </a:r>
            <a:endParaRPr/>
          </a:p>
          <a:p>
            <a:pPr marL="0" lvl="0" indent="0" algn="l" rtl="0">
              <a:spcBef>
                <a:spcPts val="180"/>
              </a:spcBef>
              <a:spcAft>
                <a:spcPts val="0"/>
              </a:spcAft>
              <a:buClr>
                <a:schemeClr val="dk1"/>
              </a:buClr>
              <a:buSzPts val="900"/>
              <a:buNone/>
            </a:pPr>
            <a:endParaRPr sz="900"/>
          </a:p>
        </p:txBody>
      </p:sp>
      <p:sp>
        <p:nvSpPr>
          <p:cNvPr id="575" name="Google Shape;575;p30"/>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19</a:t>
            </a:fld>
            <a:endParaRPr/>
          </a:p>
        </p:txBody>
      </p:sp>
      <p:pic>
        <p:nvPicPr>
          <p:cNvPr id="576" name="Google Shape;576;p30"/>
          <p:cNvPicPr preferRelativeResize="0"/>
          <p:nvPr/>
        </p:nvPicPr>
        <p:blipFill rotWithShape="1">
          <a:blip r:embed="rId3">
            <a:alphaModFix/>
          </a:blip>
          <a:srcRect/>
          <a:stretch/>
        </p:blipFill>
        <p:spPr>
          <a:xfrm>
            <a:off x="1983897" y="515414"/>
            <a:ext cx="582372" cy="579784"/>
          </a:xfrm>
          <a:prstGeom prst="rect">
            <a:avLst/>
          </a:prstGeom>
          <a:noFill/>
          <a:ln>
            <a:noFill/>
          </a:ln>
        </p:spPr>
      </p:pic>
      <p:sp>
        <p:nvSpPr>
          <p:cNvPr id="577" name="Google Shape;577;p30"/>
          <p:cNvSpPr txBox="1">
            <a:spLocks noGrp="1"/>
          </p:cNvSpPr>
          <p:nvPr>
            <p:ph type="title"/>
          </p:nvPr>
        </p:nvSpPr>
        <p:spPr>
          <a:xfrm>
            <a:off x="2611308" y="548545"/>
            <a:ext cx="1592947" cy="51352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sz="1800">
                <a:solidFill>
                  <a:srgbClr val="002060"/>
                </a:solidFill>
              </a:rPr>
              <a:t>Piemērs</a:t>
            </a:r>
            <a:endParaRPr/>
          </a:p>
        </p:txBody>
      </p:sp>
      <p:pic>
        <p:nvPicPr>
          <p:cNvPr id="578" name="Google Shape;578;p30"/>
          <p:cNvPicPr preferRelativeResize="0"/>
          <p:nvPr/>
        </p:nvPicPr>
        <p:blipFill rotWithShape="1">
          <a:blip r:embed="rId4">
            <a:alphaModFix/>
          </a:blip>
          <a:srcRect/>
          <a:stretch/>
        </p:blipFill>
        <p:spPr>
          <a:xfrm>
            <a:off x="4523092" y="2859472"/>
            <a:ext cx="4206185" cy="1222794"/>
          </a:xfrm>
          <a:prstGeom prst="rect">
            <a:avLst/>
          </a:prstGeom>
          <a:noFill/>
          <a:ln>
            <a:noFill/>
          </a:ln>
        </p:spPr>
      </p:pic>
      <p:grpSp>
        <p:nvGrpSpPr>
          <p:cNvPr id="579" name="Google Shape;579;p30"/>
          <p:cNvGrpSpPr/>
          <p:nvPr/>
        </p:nvGrpSpPr>
        <p:grpSpPr>
          <a:xfrm rot="2628132">
            <a:off x="7323934" y="3159992"/>
            <a:ext cx="949842" cy="1729330"/>
            <a:chOff x="4670683" y="1385215"/>
            <a:chExt cx="2899513" cy="4908742"/>
          </a:xfrm>
        </p:grpSpPr>
        <p:sp>
          <p:nvSpPr>
            <p:cNvPr id="580" name="Google Shape;580;p30"/>
            <p:cNvSpPr/>
            <p:nvPr/>
          </p:nvSpPr>
          <p:spPr>
            <a:xfrm>
              <a:off x="4670683" y="1385215"/>
              <a:ext cx="2899513" cy="3217728"/>
            </a:xfrm>
            <a:custGeom>
              <a:avLst/>
              <a:gdLst/>
              <a:ahLst/>
              <a:cxnLst/>
              <a:rect l="l" t="t" r="r" b="b"/>
              <a:pathLst>
                <a:path w="804" h="900" extrusionOk="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8CB3E3">
                <a:alpha val="35686"/>
              </a:srgbClr>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81" name="Google Shape;581;p30"/>
            <p:cNvSpPr/>
            <p:nvPr/>
          </p:nvSpPr>
          <p:spPr>
            <a:xfrm>
              <a:off x="5940564" y="5075607"/>
              <a:ext cx="668988" cy="998148"/>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82" name="Google Shape;582;p30"/>
            <p:cNvSpPr/>
            <p:nvPr/>
          </p:nvSpPr>
          <p:spPr>
            <a:xfrm>
              <a:off x="5631214" y="5621160"/>
              <a:ext cx="970718" cy="672797"/>
            </a:xfrm>
            <a:prstGeom prst="rect">
              <a:avLst/>
            </a:pr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83" name="Google Shape;583;p30"/>
            <p:cNvSpPr/>
            <p:nvPr/>
          </p:nvSpPr>
          <p:spPr>
            <a:xfrm>
              <a:off x="5631214" y="5621160"/>
              <a:ext cx="970718" cy="672797"/>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84" name="Google Shape;584;p30"/>
            <p:cNvSpPr/>
            <p:nvPr/>
          </p:nvSpPr>
          <p:spPr>
            <a:xfrm>
              <a:off x="6115811" y="5635637"/>
              <a:ext cx="493741" cy="658320"/>
            </a:xfrm>
            <a:custGeom>
              <a:avLst/>
              <a:gdLst/>
              <a:ahLst/>
              <a:cxnLst/>
              <a:rect l="l" t="t" r="r" b="b"/>
              <a:pathLst>
                <a:path w="270" h="365" extrusionOk="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85" name="Google Shape;585;p30"/>
            <p:cNvSpPr/>
            <p:nvPr/>
          </p:nvSpPr>
          <p:spPr>
            <a:xfrm>
              <a:off x="5555020" y="5958701"/>
              <a:ext cx="1108631" cy="335256"/>
            </a:xfrm>
            <a:prstGeom prst="rect">
              <a:avLst/>
            </a:prstGeom>
            <a:solidFill>
              <a:srgbClr val="4C0019"/>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86" name="Google Shape;586;p30"/>
            <p:cNvSpPr/>
            <p:nvPr/>
          </p:nvSpPr>
          <p:spPr>
            <a:xfrm>
              <a:off x="5382058" y="4549102"/>
              <a:ext cx="1227494" cy="1168062"/>
            </a:xfrm>
            <a:custGeom>
              <a:avLst/>
              <a:gdLst/>
              <a:ahLst/>
              <a:cxnLst/>
              <a:rect l="l" t="t" r="r" b="b"/>
              <a:pathLst>
                <a:path w="681" h="648" extrusionOk="0">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87" name="Google Shape;587;p30"/>
            <p:cNvSpPr/>
            <p:nvPr/>
          </p:nvSpPr>
          <p:spPr>
            <a:xfrm>
              <a:off x="5863398" y="4401284"/>
              <a:ext cx="472368" cy="1053009"/>
            </a:xfrm>
            <a:prstGeom prst="rect">
              <a:avLst/>
            </a:pr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88" name="Google Shape;588;p30"/>
            <p:cNvSpPr/>
            <p:nvPr/>
          </p:nvSpPr>
          <p:spPr>
            <a:xfrm>
              <a:off x="5923039" y="4401285"/>
              <a:ext cx="371067" cy="1053009"/>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89" name="Google Shape;589;p30"/>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0" name="Google Shape;590;p30"/>
            <p:cNvSpPr/>
            <p:nvPr/>
          </p:nvSpPr>
          <p:spPr>
            <a:xfrm>
              <a:off x="5999996" y="4549102"/>
              <a:ext cx="52574" cy="0"/>
            </a:xfrm>
            <a:custGeom>
              <a:avLst/>
              <a:gdLst/>
              <a:ahLst/>
              <a:cxnLst/>
              <a:rect l="l" t="t" r="r" b="b"/>
              <a:pathLst>
                <a:path w="29" h="120000" extrusionOk="0">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1" name="Google Shape;591;p30"/>
            <p:cNvSpPr/>
            <p:nvPr/>
          </p:nvSpPr>
          <p:spPr>
            <a:xfrm>
              <a:off x="6115811" y="5573157"/>
              <a:ext cx="455644" cy="144008"/>
            </a:xfrm>
            <a:custGeom>
              <a:avLst/>
              <a:gdLst/>
              <a:ahLst/>
              <a:cxnLst/>
              <a:rect l="l" t="t" r="r" b="b"/>
              <a:pathLst>
                <a:path w="253" h="80" extrusionOk="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2" name="Google Shape;592;p30"/>
            <p:cNvSpPr/>
            <p:nvPr/>
          </p:nvSpPr>
          <p:spPr>
            <a:xfrm>
              <a:off x="6115811" y="4760161"/>
              <a:ext cx="55622" cy="645368"/>
            </a:xfrm>
            <a:custGeom>
              <a:avLst/>
              <a:gdLst/>
              <a:ahLst/>
              <a:cxnLst/>
              <a:rect l="l" t="t" r="r" b="b"/>
              <a:pathLst>
                <a:path w="31" h="358" extrusionOk="0">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3" name="Google Shape;593;p30"/>
            <p:cNvSpPr/>
            <p:nvPr/>
          </p:nvSpPr>
          <p:spPr>
            <a:xfrm>
              <a:off x="6625552" y="5331620"/>
              <a:ext cx="172962" cy="410689"/>
            </a:xfrm>
            <a:custGeom>
              <a:avLst/>
              <a:gdLst/>
              <a:ahLst/>
              <a:cxnLst/>
              <a:rect l="l" t="t" r="r" b="b"/>
              <a:pathLst>
                <a:path w="96" h="228" extrusionOk="0">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4" name="Google Shape;594;p30"/>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5" name="Google Shape;595;p30"/>
            <p:cNvSpPr/>
            <p:nvPr/>
          </p:nvSpPr>
          <p:spPr>
            <a:xfrm>
              <a:off x="6014473" y="4607010"/>
              <a:ext cx="793185" cy="492217"/>
            </a:xfrm>
            <a:custGeom>
              <a:avLst/>
              <a:gdLst/>
              <a:ahLst/>
              <a:cxnLst/>
              <a:rect l="l" t="t" r="r" b="b"/>
              <a:pathLst>
                <a:path w="440" h="273" extrusionOk="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6" name="Google Shape;596;p30"/>
            <p:cNvSpPr/>
            <p:nvPr/>
          </p:nvSpPr>
          <p:spPr>
            <a:xfrm>
              <a:off x="6032759" y="5208947"/>
              <a:ext cx="793185" cy="492217"/>
            </a:xfrm>
            <a:custGeom>
              <a:avLst/>
              <a:gdLst/>
              <a:ahLst/>
              <a:cxnLst/>
              <a:rect l="l" t="t" r="r" b="b"/>
              <a:pathLst>
                <a:path w="440" h="273" extrusionOk="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7" name="Google Shape;597;p30"/>
            <p:cNvSpPr/>
            <p:nvPr/>
          </p:nvSpPr>
          <p:spPr>
            <a:xfrm>
              <a:off x="6014473" y="4907979"/>
              <a:ext cx="793185" cy="493741"/>
            </a:xfrm>
            <a:custGeom>
              <a:avLst/>
              <a:gdLst/>
              <a:ahLst/>
              <a:cxnLst/>
              <a:rect l="l" t="t" r="r" b="b"/>
              <a:pathLst>
                <a:path w="440" h="274" extrusionOk="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8" name="Google Shape;598;p30"/>
            <p:cNvSpPr/>
            <p:nvPr/>
          </p:nvSpPr>
          <p:spPr>
            <a:xfrm>
              <a:off x="6032759" y="4322043"/>
              <a:ext cx="756612" cy="454119"/>
            </a:xfrm>
            <a:custGeom>
              <a:avLst/>
              <a:gdLst/>
              <a:ahLst/>
              <a:cxnLst/>
              <a:rect l="l" t="t" r="r" b="b"/>
              <a:pathLst>
                <a:path w="420" h="252" extrusionOk="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599" name="Google Shape;599;p30"/>
            <p:cNvSpPr/>
            <p:nvPr/>
          </p:nvSpPr>
          <p:spPr>
            <a:xfrm>
              <a:off x="6032759" y="4626821"/>
              <a:ext cx="756612" cy="452596"/>
            </a:xfrm>
            <a:custGeom>
              <a:avLst/>
              <a:gdLst/>
              <a:ahLst/>
              <a:cxnLst/>
              <a:rect l="l" t="t" r="r" b="b"/>
              <a:pathLst>
                <a:path w="420" h="251" extrusionOk="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0" name="Google Shape;600;p30"/>
            <p:cNvSpPr/>
            <p:nvPr/>
          </p:nvSpPr>
          <p:spPr>
            <a:xfrm>
              <a:off x="6164576" y="4625296"/>
              <a:ext cx="493741" cy="150866"/>
            </a:xfrm>
            <a:custGeom>
              <a:avLst/>
              <a:gdLst/>
              <a:ahLst/>
              <a:cxnLst/>
              <a:rect l="l" t="t" r="r" b="b"/>
              <a:pathLst>
                <a:path w="274" h="84" extrusionOk="0">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1" name="Google Shape;601;p30"/>
            <p:cNvSpPr/>
            <p:nvPr/>
          </p:nvSpPr>
          <p:spPr>
            <a:xfrm>
              <a:off x="6051045" y="5228757"/>
              <a:ext cx="756612" cy="454119"/>
            </a:xfrm>
            <a:custGeom>
              <a:avLst/>
              <a:gdLst/>
              <a:ahLst/>
              <a:cxnLst/>
              <a:rect l="l" t="t" r="r" b="b"/>
              <a:pathLst>
                <a:path w="420" h="252" extrusionOk="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2" name="Google Shape;602;p30"/>
            <p:cNvSpPr/>
            <p:nvPr/>
          </p:nvSpPr>
          <p:spPr>
            <a:xfrm>
              <a:off x="6032759" y="4929313"/>
              <a:ext cx="756612" cy="452596"/>
            </a:xfrm>
            <a:custGeom>
              <a:avLst/>
              <a:gdLst/>
              <a:ahLst/>
              <a:cxnLst/>
              <a:rect l="l" t="t" r="r" b="b"/>
              <a:pathLst>
                <a:path w="420" h="251" extrusionOk="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3" name="Google Shape;603;p30"/>
            <p:cNvSpPr/>
            <p:nvPr/>
          </p:nvSpPr>
          <p:spPr>
            <a:xfrm>
              <a:off x="6160766" y="4927789"/>
              <a:ext cx="500598" cy="153151"/>
            </a:xfrm>
            <a:custGeom>
              <a:avLst/>
              <a:gdLst/>
              <a:ahLst/>
              <a:cxnLst/>
              <a:rect l="l" t="t" r="r" b="b"/>
              <a:pathLst>
                <a:path w="278" h="85" extrusionOk="0">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4" name="Google Shape;604;p30"/>
            <p:cNvSpPr/>
            <p:nvPr/>
          </p:nvSpPr>
          <p:spPr>
            <a:xfrm>
              <a:off x="6171433" y="5227234"/>
              <a:ext cx="497550" cy="154675"/>
            </a:xfrm>
            <a:custGeom>
              <a:avLst/>
              <a:gdLst/>
              <a:ahLst/>
              <a:cxnLst/>
              <a:rect l="l" t="t" r="r" b="b"/>
              <a:pathLst>
                <a:path w="276" h="86" extrusionOk="0">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5" name="Google Shape;605;p30"/>
            <p:cNvSpPr/>
            <p:nvPr/>
          </p:nvSpPr>
          <p:spPr>
            <a:xfrm>
              <a:off x="6047236" y="5115227"/>
              <a:ext cx="154675" cy="236203"/>
            </a:xfrm>
            <a:custGeom>
              <a:avLst/>
              <a:gdLst/>
              <a:ahLst/>
              <a:cxnLst/>
              <a:rect l="l" t="t" r="r" b="b"/>
              <a:pathLst>
                <a:path w="86" h="131" extrusionOk="0">
                  <a:moveTo>
                    <a:pt x="54" y="0"/>
                  </a:moveTo>
                  <a:cubicBezTo>
                    <a:pt x="20" y="9"/>
                    <a:pt x="0" y="44"/>
                    <a:pt x="9" y="78"/>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6" name="Google Shape;606;p30"/>
            <p:cNvSpPr/>
            <p:nvPr/>
          </p:nvSpPr>
          <p:spPr>
            <a:xfrm>
              <a:off x="6077714" y="5421530"/>
              <a:ext cx="155437"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7" name="Google Shape;607;p30"/>
            <p:cNvSpPr/>
            <p:nvPr/>
          </p:nvSpPr>
          <p:spPr>
            <a:xfrm>
              <a:off x="6065522" y="4513291"/>
              <a:ext cx="154675"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8" name="Google Shape;608;p30"/>
            <p:cNvSpPr/>
            <p:nvPr/>
          </p:nvSpPr>
          <p:spPr>
            <a:xfrm>
              <a:off x="5382058" y="4549102"/>
              <a:ext cx="778708" cy="304778"/>
            </a:xfrm>
            <a:custGeom>
              <a:avLst/>
              <a:gdLst/>
              <a:ahLst/>
              <a:cxnLst/>
              <a:rect l="l" t="t" r="r" b="b"/>
              <a:pathLst>
                <a:path w="432" h="169" extrusionOk="0">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09" name="Google Shape;609;p30"/>
            <p:cNvSpPr/>
            <p:nvPr/>
          </p:nvSpPr>
          <p:spPr>
            <a:xfrm>
              <a:off x="5865131" y="4533102"/>
              <a:ext cx="531838" cy="566126"/>
            </a:xfrm>
            <a:custGeom>
              <a:avLst/>
              <a:gdLst/>
              <a:ahLst/>
              <a:cxnLst/>
              <a:rect l="l" t="t" r="r" b="b"/>
              <a:pathLst>
                <a:path w="295" h="314" extrusionOk="0">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10" name="Google Shape;610;p30"/>
            <p:cNvSpPr/>
            <p:nvPr/>
          </p:nvSpPr>
          <p:spPr>
            <a:xfrm>
              <a:off x="6128002" y="4853880"/>
              <a:ext cx="225536" cy="191249"/>
            </a:xfrm>
            <a:custGeom>
              <a:avLst/>
              <a:gdLst/>
              <a:ahLst/>
              <a:cxnLst/>
              <a:rect l="l" t="t" r="r" b="b"/>
              <a:pathLst>
                <a:path w="125" h="106" extrusionOk="0">
                  <a:moveTo>
                    <a:pt x="0" y="68"/>
                  </a:moveTo>
                  <a:cubicBezTo>
                    <a:pt x="19" y="97"/>
                    <a:pt x="58" y="106"/>
                    <a:pt x="87" y="87"/>
                  </a:cubicBezTo>
                  <a:cubicBezTo>
                    <a:pt x="117" y="68"/>
                    <a:pt x="125" y="29"/>
                    <a:pt x="106" y="0"/>
                  </a:cubicBezTo>
                  <a:lnTo>
                    <a:pt x="0" y="68"/>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11" name="Google Shape;611;p30"/>
            <p:cNvSpPr/>
            <p:nvPr/>
          </p:nvSpPr>
          <p:spPr>
            <a:xfrm>
              <a:off x="6553930" y="5280570"/>
              <a:ext cx="277348" cy="477740"/>
            </a:xfrm>
            <a:custGeom>
              <a:avLst/>
              <a:gdLst/>
              <a:ahLst/>
              <a:cxnLst/>
              <a:rect l="l" t="t" r="r" b="b"/>
              <a:pathLst>
                <a:path w="154" h="265" extrusionOk="0">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t>Saturs</a:t>
            </a:r>
            <a:endParaRPr/>
          </a:p>
        </p:txBody>
      </p:sp>
      <p:sp>
        <p:nvSpPr>
          <p:cNvPr id="90" name="Google Shape;90;p13"/>
          <p:cNvSpPr/>
          <p:nvPr/>
        </p:nvSpPr>
        <p:spPr>
          <a:xfrm>
            <a:off x="917189" y="1714790"/>
            <a:ext cx="7769612" cy="897622"/>
          </a:xfrm>
          <a:prstGeom prst="rect">
            <a:avLst/>
          </a:prstGeom>
          <a:solidFill>
            <a:srgbClr val="C4B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91" name="Google Shape;91;p13"/>
          <p:cNvSpPr/>
          <p:nvPr/>
        </p:nvSpPr>
        <p:spPr>
          <a:xfrm>
            <a:off x="917189" y="2926081"/>
            <a:ext cx="7769612" cy="897622"/>
          </a:xfrm>
          <a:prstGeom prst="rect">
            <a:avLst/>
          </a:prstGeom>
          <a:solidFill>
            <a:srgbClr val="C4B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92" name="Google Shape;92;p13"/>
          <p:cNvSpPr/>
          <p:nvPr/>
        </p:nvSpPr>
        <p:spPr>
          <a:xfrm>
            <a:off x="917189" y="4137371"/>
            <a:ext cx="7769612" cy="897622"/>
          </a:xfrm>
          <a:prstGeom prst="rect">
            <a:avLst/>
          </a:prstGeom>
          <a:solidFill>
            <a:srgbClr val="C4B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93" name="Google Shape;93;p13"/>
          <p:cNvSpPr/>
          <p:nvPr/>
        </p:nvSpPr>
        <p:spPr>
          <a:xfrm>
            <a:off x="917189" y="5348662"/>
            <a:ext cx="7769612" cy="897622"/>
          </a:xfrm>
          <a:prstGeom prst="rect">
            <a:avLst/>
          </a:prstGeom>
          <a:solidFill>
            <a:srgbClr val="C4B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grpSp>
        <p:nvGrpSpPr>
          <p:cNvPr id="94" name="Google Shape;94;p13"/>
          <p:cNvGrpSpPr/>
          <p:nvPr/>
        </p:nvGrpSpPr>
        <p:grpSpPr>
          <a:xfrm>
            <a:off x="805070" y="1619489"/>
            <a:ext cx="7786201" cy="897622"/>
            <a:chOff x="3925455" y="1191491"/>
            <a:chExt cx="6400799" cy="969818"/>
          </a:xfrm>
        </p:grpSpPr>
        <p:sp>
          <p:nvSpPr>
            <p:cNvPr id="95" name="Google Shape;95;p13"/>
            <p:cNvSpPr/>
            <p:nvPr/>
          </p:nvSpPr>
          <p:spPr>
            <a:xfrm>
              <a:off x="4895271" y="1191491"/>
              <a:ext cx="5430983" cy="969818"/>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grpSp>
          <p:nvGrpSpPr>
            <p:cNvPr id="96" name="Google Shape;96;p13"/>
            <p:cNvGrpSpPr/>
            <p:nvPr/>
          </p:nvGrpSpPr>
          <p:grpSpPr>
            <a:xfrm>
              <a:off x="3925455" y="1191491"/>
              <a:ext cx="1178646" cy="969818"/>
              <a:chOff x="3925455" y="1191491"/>
              <a:chExt cx="1178646" cy="969818"/>
            </a:xfrm>
          </p:grpSpPr>
          <p:sp>
            <p:nvSpPr>
              <p:cNvPr id="97" name="Google Shape;97;p13"/>
              <p:cNvSpPr/>
              <p:nvPr/>
            </p:nvSpPr>
            <p:spPr>
              <a:xfrm>
                <a:off x="3925455" y="1191491"/>
                <a:ext cx="969818" cy="96981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i="0" u="none" strike="noStrike" cap="none">
                    <a:solidFill>
                      <a:schemeClr val="lt1"/>
                    </a:solidFill>
                    <a:latin typeface="Times New Roman"/>
                    <a:ea typeface="Times New Roman"/>
                    <a:cs typeface="Times New Roman"/>
                    <a:sym typeface="Times New Roman"/>
                  </a:rPr>
                  <a:t>01</a:t>
                </a:r>
                <a:endParaRPr/>
              </a:p>
            </p:txBody>
          </p:sp>
          <p:sp>
            <p:nvSpPr>
              <p:cNvPr id="98" name="Google Shape;98;p13"/>
              <p:cNvSpPr/>
              <p:nvPr/>
            </p:nvSpPr>
            <p:spPr>
              <a:xfrm rot="5400000">
                <a:off x="4803124" y="1537059"/>
                <a:ext cx="323272" cy="278683"/>
              </a:xfrm>
              <a:prstGeom prst="triangle">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grpSp>
      </p:grpSp>
      <p:grpSp>
        <p:nvGrpSpPr>
          <p:cNvPr id="99" name="Google Shape;99;p13"/>
          <p:cNvGrpSpPr/>
          <p:nvPr/>
        </p:nvGrpSpPr>
        <p:grpSpPr>
          <a:xfrm>
            <a:off x="805070" y="2830704"/>
            <a:ext cx="7786201" cy="897622"/>
            <a:chOff x="3925455" y="1191491"/>
            <a:chExt cx="6400799" cy="969818"/>
          </a:xfrm>
        </p:grpSpPr>
        <p:sp>
          <p:nvSpPr>
            <p:cNvPr id="100" name="Google Shape;100;p13"/>
            <p:cNvSpPr/>
            <p:nvPr/>
          </p:nvSpPr>
          <p:spPr>
            <a:xfrm>
              <a:off x="4895271" y="1191491"/>
              <a:ext cx="5430983" cy="969818"/>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grpSp>
          <p:nvGrpSpPr>
            <p:cNvPr id="101" name="Google Shape;101;p13"/>
            <p:cNvGrpSpPr/>
            <p:nvPr/>
          </p:nvGrpSpPr>
          <p:grpSpPr>
            <a:xfrm>
              <a:off x="3925455" y="1191491"/>
              <a:ext cx="1178646" cy="969818"/>
              <a:chOff x="3925455" y="1191491"/>
              <a:chExt cx="1178646" cy="969818"/>
            </a:xfrm>
          </p:grpSpPr>
          <p:sp>
            <p:nvSpPr>
              <p:cNvPr id="102" name="Google Shape;102;p13"/>
              <p:cNvSpPr/>
              <p:nvPr/>
            </p:nvSpPr>
            <p:spPr>
              <a:xfrm>
                <a:off x="3925455" y="1191491"/>
                <a:ext cx="969818" cy="969818"/>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i="0" u="none" strike="noStrike" cap="none">
                    <a:solidFill>
                      <a:schemeClr val="lt1"/>
                    </a:solidFill>
                    <a:latin typeface="Times New Roman"/>
                    <a:ea typeface="Times New Roman"/>
                    <a:cs typeface="Times New Roman"/>
                    <a:sym typeface="Times New Roman"/>
                  </a:rPr>
                  <a:t>02</a:t>
                </a:r>
                <a:endParaRPr/>
              </a:p>
            </p:txBody>
          </p:sp>
          <p:sp>
            <p:nvSpPr>
              <p:cNvPr id="103" name="Google Shape;103;p13"/>
              <p:cNvSpPr/>
              <p:nvPr/>
            </p:nvSpPr>
            <p:spPr>
              <a:xfrm rot="5400000">
                <a:off x="4803124" y="1537059"/>
                <a:ext cx="323272" cy="278683"/>
              </a:xfrm>
              <a:prstGeom prst="triangle">
                <a:avLst>
                  <a:gd name="adj" fmla="val 50000"/>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grpSp>
      </p:grpSp>
      <p:grpSp>
        <p:nvGrpSpPr>
          <p:cNvPr id="104" name="Google Shape;104;p13"/>
          <p:cNvGrpSpPr/>
          <p:nvPr/>
        </p:nvGrpSpPr>
        <p:grpSpPr>
          <a:xfrm>
            <a:off x="805070" y="4041920"/>
            <a:ext cx="7786201" cy="897622"/>
            <a:chOff x="3925455" y="1191491"/>
            <a:chExt cx="6400799" cy="969818"/>
          </a:xfrm>
        </p:grpSpPr>
        <p:sp>
          <p:nvSpPr>
            <p:cNvPr id="105" name="Google Shape;105;p13"/>
            <p:cNvSpPr/>
            <p:nvPr/>
          </p:nvSpPr>
          <p:spPr>
            <a:xfrm>
              <a:off x="4895271" y="1191491"/>
              <a:ext cx="5430983" cy="969818"/>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grpSp>
          <p:nvGrpSpPr>
            <p:cNvPr id="106" name="Google Shape;106;p13"/>
            <p:cNvGrpSpPr/>
            <p:nvPr/>
          </p:nvGrpSpPr>
          <p:grpSpPr>
            <a:xfrm>
              <a:off x="3925455" y="1191491"/>
              <a:ext cx="1178646" cy="969818"/>
              <a:chOff x="3925455" y="1191491"/>
              <a:chExt cx="1178646" cy="969818"/>
            </a:xfrm>
          </p:grpSpPr>
          <p:sp>
            <p:nvSpPr>
              <p:cNvPr id="107" name="Google Shape;107;p13"/>
              <p:cNvSpPr/>
              <p:nvPr/>
            </p:nvSpPr>
            <p:spPr>
              <a:xfrm>
                <a:off x="3925455" y="1191491"/>
                <a:ext cx="969818" cy="969818"/>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i="0" u="none" strike="noStrike" cap="none">
                    <a:solidFill>
                      <a:schemeClr val="lt1"/>
                    </a:solidFill>
                    <a:latin typeface="Times New Roman"/>
                    <a:ea typeface="Times New Roman"/>
                    <a:cs typeface="Times New Roman"/>
                    <a:sym typeface="Times New Roman"/>
                  </a:rPr>
                  <a:t>03</a:t>
                </a:r>
                <a:endParaRPr/>
              </a:p>
            </p:txBody>
          </p:sp>
          <p:sp>
            <p:nvSpPr>
              <p:cNvPr id="108" name="Google Shape;108;p13"/>
              <p:cNvSpPr/>
              <p:nvPr/>
            </p:nvSpPr>
            <p:spPr>
              <a:xfrm rot="5400000">
                <a:off x="4803124" y="1537059"/>
                <a:ext cx="323272" cy="278683"/>
              </a:xfrm>
              <a:prstGeom prst="triangle">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grpSp>
      </p:grpSp>
      <p:grpSp>
        <p:nvGrpSpPr>
          <p:cNvPr id="109" name="Google Shape;109;p13"/>
          <p:cNvGrpSpPr/>
          <p:nvPr/>
        </p:nvGrpSpPr>
        <p:grpSpPr>
          <a:xfrm>
            <a:off x="805070" y="5253134"/>
            <a:ext cx="7786201" cy="897622"/>
            <a:chOff x="3925455" y="1191491"/>
            <a:chExt cx="6400799" cy="969818"/>
          </a:xfrm>
        </p:grpSpPr>
        <p:sp>
          <p:nvSpPr>
            <p:cNvPr id="110" name="Google Shape;110;p13"/>
            <p:cNvSpPr/>
            <p:nvPr/>
          </p:nvSpPr>
          <p:spPr>
            <a:xfrm>
              <a:off x="4895271" y="1191491"/>
              <a:ext cx="5430983" cy="969818"/>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grpSp>
          <p:nvGrpSpPr>
            <p:cNvPr id="111" name="Google Shape;111;p13"/>
            <p:cNvGrpSpPr/>
            <p:nvPr/>
          </p:nvGrpSpPr>
          <p:grpSpPr>
            <a:xfrm>
              <a:off x="3925455" y="1191491"/>
              <a:ext cx="1178646" cy="969818"/>
              <a:chOff x="3925455" y="1191491"/>
              <a:chExt cx="1178646" cy="969818"/>
            </a:xfrm>
          </p:grpSpPr>
          <p:sp>
            <p:nvSpPr>
              <p:cNvPr id="112" name="Google Shape;112;p13"/>
              <p:cNvSpPr/>
              <p:nvPr/>
            </p:nvSpPr>
            <p:spPr>
              <a:xfrm>
                <a:off x="3925455" y="1191491"/>
                <a:ext cx="969818" cy="969818"/>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i="0" u="none" strike="noStrike" cap="none">
                    <a:solidFill>
                      <a:schemeClr val="lt1"/>
                    </a:solidFill>
                    <a:latin typeface="Times New Roman"/>
                    <a:ea typeface="Times New Roman"/>
                    <a:cs typeface="Times New Roman"/>
                    <a:sym typeface="Times New Roman"/>
                  </a:rPr>
                  <a:t>04</a:t>
                </a:r>
                <a:endParaRPr/>
              </a:p>
            </p:txBody>
          </p:sp>
          <p:sp>
            <p:nvSpPr>
              <p:cNvPr id="113" name="Google Shape;113;p13"/>
              <p:cNvSpPr/>
              <p:nvPr/>
            </p:nvSpPr>
            <p:spPr>
              <a:xfrm rot="5400000">
                <a:off x="4803124" y="1537059"/>
                <a:ext cx="323272" cy="278683"/>
              </a:xfrm>
              <a:prstGeom prst="triangle">
                <a:avLst>
                  <a:gd name="adj" fmla="val 50000"/>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grpSp>
      </p:grpSp>
      <p:grpSp>
        <p:nvGrpSpPr>
          <p:cNvPr id="114" name="Google Shape;114;p13"/>
          <p:cNvGrpSpPr/>
          <p:nvPr/>
        </p:nvGrpSpPr>
        <p:grpSpPr>
          <a:xfrm>
            <a:off x="2603322" y="1806670"/>
            <a:ext cx="5043640" cy="631536"/>
            <a:chOff x="4481982" y="1058068"/>
            <a:chExt cx="4146223" cy="682332"/>
          </a:xfrm>
        </p:grpSpPr>
        <p:sp>
          <p:nvSpPr>
            <p:cNvPr id="115" name="Google Shape;115;p13"/>
            <p:cNvSpPr txBox="1"/>
            <p:nvPr/>
          </p:nvSpPr>
          <p:spPr>
            <a:xfrm>
              <a:off x="4481982" y="1058068"/>
              <a:ext cx="4146223" cy="469736"/>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lv-LV" sz="2400" b="1" i="0" u="none" strike="noStrike" cap="none">
                  <a:solidFill>
                    <a:schemeClr val="dk1"/>
                  </a:solidFill>
                  <a:latin typeface="Times New Roman"/>
                  <a:ea typeface="Times New Roman"/>
                  <a:cs typeface="Times New Roman"/>
                  <a:sym typeface="Times New Roman"/>
                </a:rPr>
                <a:t>Informācija par mācībām</a:t>
              </a:r>
              <a:endParaRPr sz="2400" b="1">
                <a:solidFill>
                  <a:schemeClr val="dk1"/>
                </a:solidFill>
                <a:latin typeface="Times New Roman"/>
                <a:ea typeface="Times New Roman"/>
                <a:cs typeface="Times New Roman"/>
                <a:sym typeface="Times New Roman"/>
              </a:endParaRPr>
            </a:p>
          </p:txBody>
        </p:sp>
        <p:sp>
          <p:nvSpPr>
            <p:cNvPr id="116" name="Google Shape;116;p13"/>
            <p:cNvSpPr txBox="1"/>
            <p:nvPr/>
          </p:nvSpPr>
          <p:spPr>
            <a:xfrm>
              <a:off x="4481982" y="1441121"/>
              <a:ext cx="4146223" cy="299279"/>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200">
                  <a:solidFill>
                    <a:srgbClr val="595959"/>
                  </a:solidFill>
                  <a:latin typeface="Times New Roman"/>
                  <a:ea typeface="Times New Roman"/>
                  <a:cs typeface="Times New Roman"/>
                  <a:sym typeface="Times New Roman"/>
                </a:rPr>
                <a:t>Apmeklētība, sekmība, priekšlikumi</a:t>
              </a:r>
              <a:endParaRPr sz="1200">
                <a:solidFill>
                  <a:srgbClr val="595959"/>
                </a:solidFill>
                <a:latin typeface="Times New Roman"/>
                <a:ea typeface="Times New Roman"/>
                <a:cs typeface="Times New Roman"/>
                <a:sym typeface="Times New Roman"/>
              </a:endParaRPr>
            </a:p>
          </p:txBody>
        </p:sp>
      </p:grpSp>
      <p:grpSp>
        <p:nvGrpSpPr>
          <p:cNvPr id="117" name="Google Shape;117;p13"/>
          <p:cNvGrpSpPr/>
          <p:nvPr/>
        </p:nvGrpSpPr>
        <p:grpSpPr>
          <a:xfrm>
            <a:off x="2467510" y="2549036"/>
            <a:ext cx="5604854" cy="1223120"/>
            <a:chOff x="4455342" y="498031"/>
            <a:chExt cx="4304193" cy="1610943"/>
          </a:xfrm>
        </p:grpSpPr>
        <p:sp>
          <p:nvSpPr>
            <p:cNvPr id="118" name="Google Shape;118;p13"/>
            <p:cNvSpPr txBox="1"/>
            <p:nvPr/>
          </p:nvSpPr>
          <p:spPr>
            <a:xfrm>
              <a:off x="4455342" y="498031"/>
              <a:ext cx="4304193" cy="845526"/>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lv-LV" sz="2400" b="1">
                  <a:solidFill>
                    <a:schemeClr val="dk1"/>
                  </a:solidFill>
                  <a:latin typeface="Times New Roman"/>
                  <a:ea typeface="Times New Roman"/>
                  <a:cs typeface="Times New Roman"/>
                  <a:sym typeface="Times New Roman"/>
                </a:rPr>
                <a:t>2018.gada pārskata sagatavošana</a:t>
              </a:r>
              <a:endParaRPr sz="2400" b="1">
                <a:solidFill>
                  <a:schemeClr val="dk1"/>
                </a:solidFill>
                <a:latin typeface="Times New Roman"/>
                <a:ea typeface="Times New Roman"/>
                <a:cs typeface="Times New Roman"/>
                <a:sym typeface="Times New Roman"/>
              </a:endParaRPr>
            </a:p>
          </p:txBody>
        </p:sp>
        <p:sp>
          <p:nvSpPr>
            <p:cNvPr id="119" name="Google Shape;119;p13"/>
            <p:cNvSpPr txBox="1"/>
            <p:nvPr/>
          </p:nvSpPr>
          <p:spPr>
            <a:xfrm>
              <a:off x="4455342" y="1318512"/>
              <a:ext cx="3825778" cy="790462"/>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100">
                  <a:solidFill>
                    <a:srgbClr val="595959"/>
                  </a:solidFill>
                  <a:latin typeface="Times New Roman"/>
                  <a:ea typeface="Times New Roman"/>
                  <a:cs typeface="Times New Roman"/>
                  <a:sym typeface="Times New Roman"/>
                </a:rPr>
                <a:t>Aktualitātes par 2018.gada pārskatu – publiskie ūdeņi, aizņēmumi, transferti, skaidrojumi</a:t>
              </a:r>
              <a:endParaRPr/>
            </a:p>
            <a:p>
              <a:pPr marL="0" marR="0" lvl="0" indent="0" algn="just" rtl="0">
                <a:spcBef>
                  <a:spcPts val="0"/>
                </a:spcBef>
                <a:spcAft>
                  <a:spcPts val="0"/>
                </a:spcAft>
                <a:buNone/>
              </a:pPr>
              <a:r>
                <a:rPr lang="lv-LV" sz="1100">
                  <a:solidFill>
                    <a:srgbClr val="595959"/>
                  </a:solidFill>
                  <a:latin typeface="Times New Roman"/>
                  <a:ea typeface="Times New Roman"/>
                  <a:cs typeface="Times New Roman"/>
                  <a:sym typeface="Times New Roman"/>
                </a:rPr>
                <a:t>ePārskatu kļūdu protokols</a:t>
              </a:r>
              <a:endParaRPr sz="1100">
                <a:solidFill>
                  <a:srgbClr val="595959"/>
                </a:solidFill>
                <a:latin typeface="Times New Roman"/>
                <a:ea typeface="Times New Roman"/>
                <a:cs typeface="Times New Roman"/>
                <a:sym typeface="Times New Roman"/>
              </a:endParaRPr>
            </a:p>
          </p:txBody>
        </p:sp>
      </p:grpSp>
      <p:grpSp>
        <p:nvGrpSpPr>
          <p:cNvPr id="120" name="Google Shape;120;p13"/>
          <p:cNvGrpSpPr/>
          <p:nvPr/>
        </p:nvGrpSpPr>
        <p:grpSpPr>
          <a:xfrm>
            <a:off x="2603322" y="3967832"/>
            <a:ext cx="5043640" cy="816202"/>
            <a:chOff x="4481982" y="1058068"/>
            <a:chExt cx="4146223" cy="881851"/>
          </a:xfrm>
        </p:grpSpPr>
        <p:sp>
          <p:nvSpPr>
            <p:cNvPr id="121" name="Google Shape;121;p13"/>
            <p:cNvSpPr txBox="1"/>
            <p:nvPr/>
          </p:nvSpPr>
          <p:spPr>
            <a:xfrm>
              <a:off x="4481982" y="1058068"/>
              <a:ext cx="2937088" cy="469736"/>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lv-LV" sz="2400" b="1">
                  <a:solidFill>
                    <a:schemeClr val="dk1"/>
                  </a:solidFill>
                  <a:latin typeface="Times New Roman"/>
                  <a:ea typeface="Times New Roman"/>
                  <a:cs typeface="Times New Roman"/>
                  <a:sym typeface="Times New Roman"/>
                </a:rPr>
                <a:t>2019.gads!</a:t>
              </a:r>
              <a:endParaRPr sz="2400" b="1">
                <a:solidFill>
                  <a:schemeClr val="dk1"/>
                </a:solidFill>
                <a:latin typeface="Times New Roman"/>
                <a:ea typeface="Times New Roman"/>
                <a:cs typeface="Times New Roman"/>
                <a:sym typeface="Times New Roman"/>
              </a:endParaRPr>
            </a:p>
          </p:txBody>
        </p:sp>
        <p:sp>
          <p:nvSpPr>
            <p:cNvPr id="122" name="Google Shape;122;p13"/>
            <p:cNvSpPr txBox="1"/>
            <p:nvPr/>
          </p:nvSpPr>
          <p:spPr>
            <a:xfrm>
              <a:off x="4481982" y="1441121"/>
              <a:ext cx="4146223" cy="498798"/>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200">
                  <a:solidFill>
                    <a:srgbClr val="595959"/>
                  </a:solidFill>
                  <a:latin typeface="Times New Roman"/>
                  <a:ea typeface="Times New Roman"/>
                  <a:cs typeface="Times New Roman"/>
                  <a:sym typeface="Times New Roman"/>
                </a:rPr>
                <a:t>Akcenti uz dažām pārejas perioda darbībām</a:t>
              </a:r>
              <a:endParaRPr/>
            </a:p>
            <a:p>
              <a:pPr marL="0" marR="0" lvl="0" indent="0" algn="just" rtl="0">
                <a:spcBef>
                  <a:spcPts val="0"/>
                </a:spcBef>
                <a:spcAft>
                  <a:spcPts val="0"/>
                </a:spcAft>
                <a:buNone/>
              </a:pPr>
              <a:r>
                <a:rPr lang="lv-LV" sz="1200">
                  <a:solidFill>
                    <a:srgbClr val="595959"/>
                  </a:solidFill>
                  <a:latin typeface="Times New Roman"/>
                  <a:ea typeface="Times New Roman"/>
                  <a:cs typeface="Times New Roman"/>
                  <a:sym typeface="Times New Roman"/>
                </a:rPr>
                <a:t>Kalkulatori</a:t>
              </a:r>
              <a:endParaRPr sz="1200">
                <a:solidFill>
                  <a:srgbClr val="595959"/>
                </a:solidFill>
                <a:latin typeface="Times New Roman"/>
                <a:ea typeface="Times New Roman"/>
                <a:cs typeface="Times New Roman"/>
                <a:sym typeface="Times New Roman"/>
              </a:endParaRPr>
            </a:p>
          </p:txBody>
        </p:sp>
      </p:grpSp>
      <p:grpSp>
        <p:nvGrpSpPr>
          <p:cNvPr id="123" name="Google Shape;123;p13"/>
          <p:cNvGrpSpPr/>
          <p:nvPr/>
        </p:nvGrpSpPr>
        <p:grpSpPr>
          <a:xfrm>
            <a:off x="2603322" y="5175785"/>
            <a:ext cx="5043640" cy="631536"/>
            <a:chOff x="4481982" y="1058068"/>
            <a:chExt cx="4146223" cy="682332"/>
          </a:xfrm>
        </p:grpSpPr>
        <p:sp>
          <p:nvSpPr>
            <p:cNvPr id="124" name="Google Shape;124;p13"/>
            <p:cNvSpPr txBox="1"/>
            <p:nvPr/>
          </p:nvSpPr>
          <p:spPr>
            <a:xfrm>
              <a:off x="4481982" y="1058068"/>
              <a:ext cx="2937088" cy="469736"/>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lv-LV" sz="2400" b="1">
                  <a:solidFill>
                    <a:schemeClr val="dk1"/>
                  </a:solidFill>
                  <a:latin typeface="Times New Roman"/>
                  <a:ea typeface="Times New Roman"/>
                  <a:cs typeface="Times New Roman"/>
                  <a:sym typeface="Times New Roman"/>
                </a:rPr>
                <a:t>Atbalsts</a:t>
              </a:r>
              <a:endParaRPr sz="2400" b="1">
                <a:solidFill>
                  <a:schemeClr val="dk1"/>
                </a:solidFill>
                <a:latin typeface="Times New Roman"/>
                <a:ea typeface="Times New Roman"/>
                <a:cs typeface="Times New Roman"/>
                <a:sym typeface="Times New Roman"/>
              </a:endParaRPr>
            </a:p>
          </p:txBody>
        </p:sp>
        <p:sp>
          <p:nvSpPr>
            <p:cNvPr id="125" name="Google Shape;125;p13"/>
            <p:cNvSpPr txBox="1"/>
            <p:nvPr/>
          </p:nvSpPr>
          <p:spPr>
            <a:xfrm>
              <a:off x="4481982" y="1441121"/>
              <a:ext cx="4146223" cy="299279"/>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200">
                  <a:solidFill>
                    <a:srgbClr val="595959"/>
                  </a:solidFill>
                  <a:latin typeface="Times New Roman"/>
                  <a:ea typeface="Times New Roman"/>
                  <a:cs typeface="Times New Roman"/>
                  <a:sym typeface="Times New Roman"/>
                </a:rPr>
                <a:t>Rokasgrāmata, Vadlīnijas, diskonta likme, kalkulatori, u.c.</a:t>
              </a:r>
              <a:endParaRPr sz="1200">
                <a:solidFill>
                  <a:srgbClr val="595959"/>
                </a:solidFill>
                <a:latin typeface="Times New Roman"/>
                <a:ea typeface="Times New Roman"/>
                <a:cs typeface="Times New Roman"/>
                <a:sym typeface="Times New Roman"/>
              </a:endParaRPr>
            </a:p>
          </p:txBody>
        </p:sp>
      </p:grpSp>
      <p:pic>
        <p:nvPicPr>
          <p:cNvPr id="126" name="Google Shape;126;p13" descr="Bar chart"/>
          <p:cNvPicPr preferRelativeResize="0"/>
          <p:nvPr/>
        </p:nvPicPr>
        <p:blipFill rotWithShape="1">
          <a:blip r:embed="rId3">
            <a:alphaModFix/>
          </a:blip>
          <a:srcRect/>
          <a:stretch/>
        </p:blipFill>
        <p:spPr>
          <a:xfrm>
            <a:off x="7478957" y="1405863"/>
            <a:ext cx="1112314" cy="1112314"/>
          </a:xfrm>
          <a:prstGeom prst="rect">
            <a:avLst/>
          </a:prstGeom>
          <a:noFill/>
          <a:ln>
            <a:noFill/>
          </a:ln>
        </p:spPr>
      </p:pic>
      <p:pic>
        <p:nvPicPr>
          <p:cNvPr id="127" name="Google Shape;127;p13" descr="Bullseye"/>
          <p:cNvPicPr preferRelativeResize="0"/>
          <p:nvPr/>
        </p:nvPicPr>
        <p:blipFill rotWithShape="1">
          <a:blip r:embed="rId4">
            <a:alphaModFix/>
          </a:blip>
          <a:srcRect/>
          <a:stretch/>
        </p:blipFill>
        <p:spPr>
          <a:xfrm>
            <a:off x="7478957" y="2614722"/>
            <a:ext cx="1112314" cy="1112314"/>
          </a:xfrm>
          <a:prstGeom prst="rect">
            <a:avLst/>
          </a:prstGeom>
          <a:noFill/>
          <a:ln>
            <a:noFill/>
          </a:ln>
        </p:spPr>
      </p:pic>
      <p:pic>
        <p:nvPicPr>
          <p:cNvPr id="128" name="Google Shape;128;p13" descr="Head with Gears"/>
          <p:cNvPicPr preferRelativeResize="0"/>
          <p:nvPr/>
        </p:nvPicPr>
        <p:blipFill rotWithShape="1">
          <a:blip r:embed="rId5">
            <a:alphaModFix/>
          </a:blip>
          <a:srcRect/>
          <a:stretch/>
        </p:blipFill>
        <p:spPr>
          <a:xfrm>
            <a:off x="7478957" y="3823582"/>
            <a:ext cx="1112314" cy="1112314"/>
          </a:xfrm>
          <a:prstGeom prst="rect">
            <a:avLst/>
          </a:prstGeom>
          <a:noFill/>
          <a:ln>
            <a:noFill/>
          </a:ln>
        </p:spPr>
      </p:pic>
      <p:pic>
        <p:nvPicPr>
          <p:cNvPr id="129" name="Google Shape;129;p13" descr="Lightbulb"/>
          <p:cNvPicPr preferRelativeResize="0"/>
          <p:nvPr/>
        </p:nvPicPr>
        <p:blipFill rotWithShape="1">
          <a:blip r:embed="rId6">
            <a:alphaModFix/>
          </a:blip>
          <a:srcRect/>
          <a:stretch/>
        </p:blipFill>
        <p:spPr>
          <a:xfrm>
            <a:off x="7478957" y="5032442"/>
            <a:ext cx="1112314" cy="11123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31"/>
          <p:cNvSpPr txBox="1">
            <a:spLocks noGrp="1"/>
          </p:cNvSpPr>
          <p:nvPr>
            <p:ph type="title"/>
          </p:nvPr>
        </p:nvSpPr>
        <p:spPr>
          <a:xfrm>
            <a:off x="3318375" y="579775"/>
            <a:ext cx="5170200" cy="523500"/>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sz="1800">
                <a:solidFill>
                  <a:srgbClr val="002060"/>
                </a:solidFill>
              </a:rPr>
              <a:t>Piemērs</a:t>
            </a:r>
            <a:endParaRPr/>
          </a:p>
        </p:txBody>
      </p:sp>
      <p:sp>
        <p:nvSpPr>
          <p:cNvPr id="618" name="Google Shape;618;p31"/>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20</a:t>
            </a:fld>
            <a:endParaRPr/>
          </a:p>
        </p:txBody>
      </p:sp>
      <p:graphicFrame>
        <p:nvGraphicFramePr>
          <p:cNvPr id="619" name="Google Shape;619;p31"/>
          <p:cNvGraphicFramePr/>
          <p:nvPr/>
        </p:nvGraphicFramePr>
        <p:xfrm>
          <a:off x="1722001" y="3415043"/>
          <a:ext cx="3000000" cy="3000000"/>
        </p:xfrm>
        <a:graphic>
          <a:graphicData uri="http://schemas.openxmlformats.org/drawingml/2006/table">
            <a:tbl>
              <a:tblPr firstRow="1" firstCol="1" bandRow="1">
                <a:noFill/>
                <a:tableStyleId>{68132ADD-A2CF-4AE2-B529-8870752CEFEA}</a:tableStyleId>
              </a:tblPr>
              <a:tblGrid>
                <a:gridCol w="1368100">
                  <a:extLst>
                    <a:ext uri="{9D8B030D-6E8A-4147-A177-3AD203B41FA5}">
                      <a16:colId xmlns:a16="http://schemas.microsoft.com/office/drawing/2014/main" val="20000"/>
                    </a:ext>
                  </a:extLst>
                </a:gridCol>
                <a:gridCol w="1827550">
                  <a:extLst>
                    <a:ext uri="{9D8B030D-6E8A-4147-A177-3AD203B41FA5}">
                      <a16:colId xmlns:a16="http://schemas.microsoft.com/office/drawing/2014/main" val="20001"/>
                    </a:ext>
                  </a:extLst>
                </a:gridCol>
                <a:gridCol w="1736350">
                  <a:extLst>
                    <a:ext uri="{9D8B030D-6E8A-4147-A177-3AD203B41FA5}">
                      <a16:colId xmlns:a16="http://schemas.microsoft.com/office/drawing/2014/main" val="20002"/>
                    </a:ext>
                  </a:extLst>
                </a:gridCol>
                <a:gridCol w="918875">
                  <a:extLst>
                    <a:ext uri="{9D8B030D-6E8A-4147-A177-3AD203B41FA5}">
                      <a16:colId xmlns:a16="http://schemas.microsoft.com/office/drawing/2014/main" val="20003"/>
                    </a:ext>
                  </a:extLst>
                </a:gridCol>
              </a:tblGrid>
              <a:tr h="342900">
                <a:tc>
                  <a:txBody>
                    <a:bodyPr/>
                    <a:lstStyle/>
                    <a:p>
                      <a:pPr marL="0" marR="0" lvl="0" indent="0" algn="ctr" rtl="0">
                        <a:lnSpc>
                          <a:spcPct val="107000"/>
                        </a:lnSpc>
                        <a:spcBef>
                          <a:spcPts val="0"/>
                        </a:spcBef>
                        <a:spcAft>
                          <a:spcPts val="0"/>
                        </a:spcAft>
                        <a:buNone/>
                      </a:pPr>
                      <a:r>
                        <a:rPr lang="lv-LV" sz="1100" u="none" strike="noStrike" cap="none">
                          <a:solidFill>
                            <a:srgbClr val="000000"/>
                          </a:solidFill>
                        </a:rPr>
                        <a:t>Reģistrācijas numurs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Ziedotāja nosaukums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lv-LV" sz="1100" u="none" strike="noStrike" cap="none">
                          <a:solidFill>
                            <a:srgbClr val="000000"/>
                          </a:solidFill>
                        </a:rPr>
                        <a:t>Saņemtā aktīva nosaukums un mērķis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Summa (euro)</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333375">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40003031676</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Valmieras stikla šķiedra SIA </a:t>
                      </a:r>
                      <a:endParaRPr sz="1100" u="none" strike="noStrike" cap="none">
                        <a:solidFill>
                          <a:srgbClr val="000000"/>
                        </a:solidFill>
                        <a:latin typeface="Calibri"/>
                        <a:ea typeface="Calibri"/>
                        <a:cs typeface="Calibri"/>
                        <a:sym typeface="Calibri"/>
                      </a:endParaRPr>
                    </a:p>
                  </a:txBody>
                  <a:tcPr marL="68575" marR="68575" marT="0" marB="0" anchor="b"/>
                </a:tc>
                <a:tc>
                  <a:txBody>
                    <a:bodyPr/>
                    <a:lstStyle/>
                    <a:p>
                      <a:pPr marL="0" marR="0" lvl="0" indent="0" algn="l" rtl="0">
                        <a:lnSpc>
                          <a:spcPct val="107000"/>
                        </a:lnSpc>
                        <a:spcBef>
                          <a:spcPts val="0"/>
                        </a:spcBef>
                        <a:spcAft>
                          <a:spcPts val="0"/>
                        </a:spcAft>
                        <a:buNone/>
                      </a:pPr>
                      <a:r>
                        <a:rPr lang="lv-LV" sz="1000" u="none" strike="noStrike" cap="none">
                          <a:solidFill>
                            <a:srgbClr val="000000"/>
                          </a:solidFill>
                        </a:rPr>
                        <a:t>Stipendija, ESF grupas duālās apmācības audzēkņiem</a:t>
                      </a:r>
                      <a:endParaRPr sz="1100" u="none" strike="noStrike" cap="none">
                        <a:solidFill>
                          <a:srgbClr val="000000"/>
                        </a:solidFill>
                        <a:latin typeface="Calibri"/>
                        <a:ea typeface="Calibri"/>
                        <a:cs typeface="Calibri"/>
                        <a:sym typeface="Calibri"/>
                      </a:endParaRPr>
                    </a:p>
                  </a:txBody>
                  <a:tcPr marL="68575" marR="68575" marT="0" marB="0" anchor="b"/>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23 560</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33375">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40003058280</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Valpro SIA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lv-LV" sz="1000" u="none" strike="noStrike" cap="none">
                          <a:solidFill>
                            <a:srgbClr val="000000"/>
                          </a:solidFill>
                        </a:rPr>
                        <a:t>Stipendija, ESF grupas duālās apmācības audzēkņiem</a:t>
                      </a:r>
                      <a:endParaRPr sz="1100" u="none" strike="noStrike" cap="none">
                        <a:solidFill>
                          <a:srgbClr val="000000"/>
                        </a:solidFill>
                        <a:latin typeface="Calibri"/>
                        <a:ea typeface="Calibri"/>
                        <a:cs typeface="Calibri"/>
                        <a:sym typeface="Calibri"/>
                      </a:endParaRPr>
                    </a:p>
                  </a:txBody>
                  <a:tcPr marL="68575" marR="68575" marT="0" marB="0" anchor="b"/>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16 460</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190500">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43201013784</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SAI AVOTI SWF</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lv-LV" sz="1000" u="none" strike="noStrike" cap="none">
                          <a:solidFill>
                            <a:srgbClr val="000000"/>
                          </a:solidFill>
                        </a:rPr>
                        <a:t>Iestādes darbības nodrošināšanai</a:t>
                      </a:r>
                      <a:endParaRPr sz="1100" u="none" strike="noStrike" cap="none">
                        <a:solidFill>
                          <a:srgbClr val="000000"/>
                        </a:solidFill>
                        <a:latin typeface="Calibri"/>
                        <a:ea typeface="Calibri"/>
                        <a:cs typeface="Calibri"/>
                        <a:sym typeface="Calibri"/>
                      </a:endParaRPr>
                    </a:p>
                  </a:txBody>
                  <a:tcPr marL="68575" marR="68575" marT="0" marB="0" anchor="b"/>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450</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190500">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44103003410</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SIA RESPEKTS</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lv-LV" sz="1000" u="none" strike="noStrike" cap="none">
                          <a:solidFill>
                            <a:srgbClr val="000000"/>
                          </a:solidFill>
                        </a:rPr>
                        <a:t>Trenažieru zāles iekārtošanai</a:t>
                      </a:r>
                      <a:endParaRPr sz="1100" u="none" strike="noStrike" cap="none">
                        <a:solidFill>
                          <a:srgbClr val="000000"/>
                        </a:solidFill>
                        <a:latin typeface="Calibri"/>
                        <a:ea typeface="Calibri"/>
                        <a:cs typeface="Calibri"/>
                        <a:sym typeface="Calibri"/>
                      </a:endParaRPr>
                    </a:p>
                  </a:txBody>
                  <a:tcPr marL="68575" marR="68575" marT="0" marB="0" anchor="b"/>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300</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190500">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40003031676</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Valmieras stikla šķiedra SIA </a:t>
                      </a:r>
                      <a:endParaRPr sz="1100" u="none" strike="noStrike" cap="none">
                        <a:solidFill>
                          <a:srgbClr val="000000"/>
                        </a:solidFill>
                        <a:latin typeface="Calibri"/>
                        <a:ea typeface="Calibri"/>
                        <a:cs typeface="Calibri"/>
                        <a:sym typeface="Calibri"/>
                      </a:endParaRPr>
                    </a:p>
                  </a:txBody>
                  <a:tcPr marL="68575" marR="68575" marT="0" marB="0" anchor="b"/>
                </a:tc>
                <a:tc>
                  <a:txBody>
                    <a:bodyPr/>
                    <a:lstStyle/>
                    <a:p>
                      <a:pPr marL="0" marR="0" lvl="0" indent="0" algn="l" rtl="0">
                        <a:lnSpc>
                          <a:spcPct val="107000"/>
                        </a:lnSpc>
                        <a:spcBef>
                          <a:spcPts val="0"/>
                        </a:spcBef>
                        <a:spcAft>
                          <a:spcPts val="0"/>
                        </a:spcAft>
                        <a:buNone/>
                      </a:pPr>
                      <a:r>
                        <a:rPr lang="lv-LV" sz="1000" u="none" strike="noStrike" cap="none">
                          <a:solidFill>
                            <a:srgbClr val="000000"/>
                          </a:solidFill>
                        </a:rPr>
                        <a:t>Trenažieru zāles iekārtošanai</a:t>
                      </a:r>
                      <a:endParaRPr sz="1100" u="none" strike="noStrike" cap="none">
                        <a:solidFill>
                          <a:srgbClr val="000000"/>
                        </a:solidFill>
                        <a:latin typeface="Calibri"/>
                        <a:ea typeface="Calibri"/>
                        <a:cs typeface="Calibri"/>
                        <a:sym typeface="Calibri"/>
                      </a:endParaRPr>
                    </a:p>
                  </a:txBody>
                  <a:tcPr marL="68575" marR="68575" marT="0" marB="0" anchor="b"/>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500</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200025">
                <a:tc gridSpan="2">
                  <a:txBody>
                    <a:bodyPr/>
                    <a:lstStyle/>
                    <a:p>
                      <a:pPr marL="0" marR="0" lvl="0" indent="0" algn="r" rtl="0">
                        <a:lnSpc>
                          <a:spcPct val="107000"/>
                        </a:lnSpc>
                        <a:spcBef>
                          <a:spcPts val="0"/>
                        </a:spcBef>
                        <a:spcAft>
                          <a:spcPts val="0"/>
                        </a:spcAft>
                        <a:buNone/>
                      </a:pPr>
                      <a:r>
                        <a:rPr lang="lv-LV" sz="1000" u="none" strike="noStrike" cap="none">
                          <a:solidFill>
                            <a:srgbClr val="000000"/>
                          </a:solidFill>
                        </a:rPr>
                        <a:t>KOPĀ</a:t>
                      </a:r>
                      <a:endParaRPr sz="1100" u="none" strike="noStrike" cap="none">
                        <a:solidFill>
                          <a:srgbClr val="000000"/>
                        </a:solidFill>
                        <a:latin typeface="Calibri"/>
                        <a:ea typeface="Calibri"/>
                        <a:cs typeface="Calibri"/>
                        <a:sym typeface="Calibri"/>
                      </a:endParaRPr>
                    </a:p>
                  </a:txBody>
                  <a:tcPr marL="68575" marR="68575" marT="0" marB="0" anchor="ctr"/>
                </a:tc>
                <a:tc hMerge="1">
                  <a:txBody>
                    <a:bodyPr/>
                    <a:lstStyle/>
                    <a:p>
                      <a:endParaRPr lang="lv-LV"/>
                    </a:p>
                  </a:txBody>
                  <a:tcPr/>
                </a:tc>
                <a:tc>
                  <a:txBody>
                    <a:bodyPr/>
                    <a:lstStyle/>
                    <a:p>
                      <a:pPr marL="0" marR="0" lvl="0" indent="0" algn="l" rtl="0">
                        <a:lnSpc>
                          <a:spcPct val="107000"/>
                        </a:lnSpc>
                        <a:spcBef>
                          <a:spcPts val="0"/>
                        </a:spcBef>
                        <a:spcAft>
                          <a:spcPts val="0"/>
                        </a:spcAft>
                        <a:buNone/>
                      </a:pPr>
                      <a:r>
                        <a:rPr lang="lv-LV" sz="1000" u="none" strike="noStrike" cap="none">
                          <a:solidFill>
                            <a:srgbClr val="000000"/>
                          </a:solidFill>
                        </a:rPr>
                        <a:t> </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lv-LV" sz="1000" u="none" strike="noStrike" cap="none">
                          <a:solidFill>
                            <a:srgbClr val="000000"/>
                          </a:solidFill>
                        </a:rPr>
                        <a:t>41 270</a:t>
                      </a:r>
                      <a:endParaRPr sz="1100" u="none" strike="noStrike" cap="none">
                        <a:solidFill>
                          <a:srgbClr val="00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bl>
          </a:graphicData>
        </a:graphic>
      </p:graphicFrame>
      <p:graphicFrame>
        <p:nvGraphicFramePr>
          <p:cNvPr id="620" name="Google Shape;620;p31"/>
          <p:cNvGraphicFramePr/>
          <p:nvPr/>
        </p:nvGraphicFramePr>
        <p:xfrm>
          <a:off x="1722001" y="1899804"/>
          <a:ext cx="3000000" cy="3000000"/>
        </p:xfrm>
        <a:graphic>
          <a:graphicData uri="http://schemas.openxmlformats.org/drawingml/2006/table">
            <a:tbl>
              <a:tblPr firstRow="1" firstCol="1" bandRow="1">
                <a:noFill/>
                <a:tableStyleId>{68132ADD-A2CF-4AE2-B529-8870752CEFEA}</a:tableStyleId>
              </a:tblPr>
              <a:tblGrid>
                <a:gridCol w="650875">
                  <a:extLst>
                    <a:ext uri="{9D8B030D-6E8A-4147-A177-3AD203B41FA5}">
                      <a16:colId xmlns:a16="http://schemas.microsoft.com/office/drawing/2014/main" val="20000"/>
                    </a:ext>
                  </a:extLst>
                </a:gridCol>
                <a:gridCol w="2233300">
                  <a:extLst>
                    <a:ext uri="{9D8B030D-6E8A-4147-A177-3AD203B41FA5}">
                      <a16:colId xmlns:a16="http://schemas.microsoft.com/office/drawing/2014/main" val="20001"/>
                    </a:ext>
                  </a:extLst>
                </a:gridCol>
                <a:gridCol w="986800">
                  <a:extLst>
                    <a:ext uri="{9D8B030D-6E8A-4147-A177-3AD203B41FA5}">
                      <a16:colId xmlns:a16="http://schemas.microsoft.com/office/drawing/2014/main" val="20002"/>
                    </a:ext>
                  </a:extLst>
                </a:gridCol>
                <a:gridCol w="989975">
                  <a:extLst>
                    <a:ext uri="{9D8B030D-6E8A-4147-A177-3AD203B41FA5}">
                      <a16:colId xmlns:a16="http://schemas.microsoft.com/office/drawing/2014/main" val="20003"/>
                    </a:ext>
                  </a:extLst>
                </a:gridCol>
                <a:gridCol w="989975">
                  <a:extLst>
                    <a:ext uri="{9D8B030D-6E8A-4147-A177-3AD203B41FA5}">
                      <a16:colId xmlns:a16="http://schemas.microsoft.com/office/drawing/2014/main" val="20004"/>
                    </a:ext>
                  </a:extLst>
                </a:gridCol>
              </a:tblGrid>
              <a:tr h="179075">
                <a:tc>
                  <a:txBody>
                    <a:bodyPr/>
                    <a:lstStyle/>
                    <a:p>
                      <a:pPr marL="0" marR="0" lvl="0" indent="0" algn="ctr" rtl="0">
                        <a:lnSpc>
                          <a:spcPct val="107000"/>
                        </a:lnSpc>
                        <a:spcBef>
                          <a:spcPts val="0"/>
                        </a:spcBef>
                        <a:spcAft>
                          <a:spcPts val="0"/>
                        </a:spcAft>
                        <a:buNone/>
                      </a:pPr>
                      <a:r>
                        <a:rPr lang="lv-LV" sz="1100" u="none" strike="noStrike" cap="none">
                          <a:solidFill>
                            <a:srgbClr val="000000"/>
                          </a:solidFill>
                          <a:latin typeface="Times New Roman"/>
                          <a:ea typeface="Times New Roman"/>
                          <a:cs typeface="Times New Roman"/>
                          <a:sym typeface="Times New Roman"/>
                        </a:rPr>
                        <a:t>Kods</a:t>
                      </a:r>
                      <a:endParaRPr sz="11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7000"/>
                        </a:lnSpc>
                        <a:spcBef>
                          <a:spcPts val="0"/>
                        </a:spcBef>
                        <a:spcAft>
                          <a:spcPts val="0"/>
                        </a:spcAft>
                        <a:buNone/>
                      </a:pPr>
                      <a:r>
                        <a:rPr lang="lv-LV" sz="1100" u="none" strike="noStrike" cap="none">
                          <a:solidFill>
                            <a:srgbClr val="000000"/>
                          </a:solidFill>
                          <a:latin typeface="Times New Roman"/>
                          <a:ea typeface="Times New Roman"/>
                          <a:cs typeface="Times New Roman"/>
                          <a:sym typeface="Times New Roman"/>
                        </a:rPr>
                        <a:t>Posteņa nosaukums</a:t>
                      </a:r>
                      <a:endParaRPr sz="11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7000"/>
                        </a:lnSpc>
                        <a:spcBef>
                          <a:spcPts val="0"/>
                        </a:spcBef>
                        <a:spcAft>
                          <a:spcPts val="0"/>
                        </a:spcAft>
                        <a:buNone/>
                      </a:pPr>
                      <a:r>
                        <a:rPr lang="lv-LV" sz="1100" u="none" strike="noStrike" cap="none">
                          <a:solidFill>
                            <a:srgbClr val="000000"/>
                          </a:solidFill>
                          <a:latin typeface="Times New Roman"/>
                          <a:ea typeface="Times New Roman"/>
                          <a:cs typeface="Times New Roman"/>
                          <a:sym typeface="Times New Roman"/>
                        </a:rPr>
                        <a:t>Pārskata periodā</a:t>
                      </a:r>
                      <a:endParaRPr sz="11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7000"/>
                        </a:lnSpc>
                        <a:spcBef>
                          <a:spcPts val="0"/>
                        </a:spcBef>
                        <a:spcAft>
                          <a:spcPts val="0"/>
                        </a:spcAft>
                        <a:buNone/>
                      </a:pPr>
                      <a:r>
                        <a:rPr lang="lv-LV" sz="1100" u="none" strike="noStrike" cap="none">
                          <a:solidFill>
                            <a:srgbClr val="000000"/>
                          </a:solidFill>
                          <a:latin typeface="Times New Roman"/>
                          <a:ea typeface="Times New Roman"/>
                          <a:cs typeface="Times New Roman"/>
                          <a:sym typeface="Times New Roman"/>
                        </a:rPr>
                        <a:t>Iepriekšējā pārskata periodā</a:t>
                      </a:r>
                      <a:endParaRPr sz="1100" u="none" strike="noStrike" cap="none">
                        <a:solidFill>
                          <a:srgbClr val="00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7000"/>
                        </a:lnSpc>
                        <a:spcBef>
                          <a:spcPts val="0"/>
                        </a:spcBef>
                        <a:spcAft>
                          <a:spcPts val="0"/>
                        </a:spcAft>
                        <a:buNone/>
                      </a:pPr>
                      <a:r>
                        <a:rPr lang="lv-LV" sz="1100" u="none" strike="noStrike" cap="none">
                          <a:solidFill>
                            <a:srgbClr val="000000"/>
                          </a:solidFill>
                          <a:latin typeface="Times New Roman"/>
                          <a:ea typeface="Times New Roman"/>
                          <a:cs typeface="Times New Roman"/>
                          <a:sym typeface="Times New Roman"/>
                        </a:rPr>
                        <a:t>Izmaiņas (+,-)</a:t>
                      </a:r>
                      <a:endParaRPr sz="1100" u="none" strike="noStrike" cap="none">
                        <a:solidFill>
                          <a:srgbClr val="000000"/>
                        </a:solidFill>
                        <a:latin typeface="Times New Roman"/>
                        <a:ea typeface="Times New Roman"/>
                        <a:cs typeface="Times New Roman"/>
                        <a:sym typeface="Times New Roman"/>
                      </a:endParaRPr>
                    </a:p>
                  </a:txBody>
                  <a:tcPr marL="68575" marR="68575" marT="0" marB="0" anchor="ctr"/>
                </a:tc>
                <a:extLst>
                  <a:ext uri="{0D108BD9-81ED-4DB2-BD59-A6C34878D82A}">
                    <a16:rowId xmlns:a16="http://schemas.microsoft.com/office/drawing/2014/main" val="10000"/>
                  </a:ext>
                </a:extLst>
              </a:tr>
              <a:tr h="179075">
                <a:tc>
                  <a:txBody>
                    <a:bodyPr/>
                    <a:lstStyle/>
                    <a:p>
                      <a:pPr marL="0" marR="0" lvl="0" indent="0" algn="just" rtl="0">
                        <a:lnSpc>
                          <a:spcPct val="107000"/>
                        </a:lnSpc>
                        <a:spcBef>
                          <a:spcPts val="0"/>
                        </a:spcBef>
                        <a:spcAft>
                          <a:spcPts val="0"/>
                        </a:spcAft>
                        <a:buNone/>
                      </a:pPr>
                      <a:r>
                        <a:rPr lang="lv-LV" sz="1100" u="none" strike="noStrike" cap="none">
                          <a:solidFill>
                            <a:srgbClr val="000000"/>
                          </a:solidFill>
                        </a:rPr>
                        <a:t>A1.6.</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just" rtl="0">
                        <a:lnSpc>
                          <a:spcPct val="107000"/>
                        </a:lnSpc>
                        <a:spcBef>
                          <a:spcPts val="0"/>
                        </a:spcBef>
                        <a:spcAft>
                          <a:spcPts val="0"/>
                        </a:spcAft>
                        <a:buNone/>
                      </a:pPr>
                      <a:r>
                        <a:rPr lang="lv-LV" sz="1100" u="none" strike="noStrike" cap="none">
                          <a:solidFill>
                            <a:srgbClr val="000000"/>
                          </a:solidFill>
                        </a:rPr>
                        <a:t>Ziedojumi un dāvinājumi</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r" rtl="0">
                        <a:lnSpc>
                          <a:spcPct val="107000"/>
                        </a:lnSpc>
                        <a:spcBef>
                          <a:spcPts val="0"/>
                        </a:spcBef>
                        <a:spcAft>
                          <a:spcPts val="0"/>
                        </a:spcAft>
                        <a:buNone/>
                      </a:pPr>
                      <a:r>
                        <a:rPr lang="lv-LV" sz="1100" u="none" strike="noStrike" cap="none">
                          <a:solidFill>
                            <a:srgbClr val="000000"/>
                          </a:solidFill>
                        </a:rPr>
                        <a:t>41 500</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r" rtl="0">
                        <a:lnSpc>
                          <a:spcPct val="107000"/>
                        </a:lnSpc>
                        <a:spcBef>
                          <a:spcPts val="0"/>
                        </a:spcBef>
                        <a:spcAft>
                          <a:spcPts val="0"/>
                        </a:spcAft>
                        <a:buNone/>
                      </a:pPr>
                      <a:r>
                        <a:rPr lang="lv-LV" sz="1100" u="none" strike="noStrike" cap="none">
                          <a:solidFill>
                            <a:srgbClr val="000000"/>
                          </a:solidFill>
                          <a:latin typeface="Times New Roman"/>
                          <a:ea typeface="Times New Roman"/>
                          <a:cs typeface="Times New Roman"/>
                          <a:sym typeface="Times New Roman"/>
                        </a:rPr>
                        <a:t>44 047</a:t>
                      </a:r>
                      <a:endParaRPr sz="1100" u="none" strike="noStrike" cap="none">
                        <a:solidFill>
                          <a:srgbClr val="000000"/>
                        </a:solidFill>
                        <a:latin typeface="Calibri"/>
                        <a:ea typeface="Calibri"/>
                        <a:cs typeface="Calibri"/>
                        <a:sym typeface="Calibri"/>
                      </a:endParaRPr>
                    </a:p>
                  </a:txBody>
                  <a:tcPr marL="68575" marR="68575" marT="0" marB="0" anchor="ctr"/>
                </a:tc>
                <a:tc>
                  <a:txBody>
                    <a:bodyPr/>
                    <a:lstStyle/>
                    <a:p>
                      <a:pPr marL="0" marR="0" lvl="0" indent="0" algn="r" rtl="0">
                        <a:lnSpc>
                          <a:spcPct val="107000"/>
                        </a:lnSpc>
                        <a:spcBef>
                          <a:spcPts val="0"/>
                        </a:spcBef>
                        <a:spcAft>
                          <a:spcPts val="0"/>
                        </a:spcAft>
                        <a:buNone/>
                      </a:pPr>
                      <a:r>
                        <a:rPr lang="lv-LV" sz="1100" u="none" strike="noStrike" cap="none">
                          <a:solidFill>
                            <a:srgbClr val="000000"/>
                          </a:solidFill>
                        </a:rPr>
                        <a:t>-2 547</a:t>
                      </a:r>
                      <a:endParaRPr sz="1100" u="none" strike="noStrike" cap="none">
                        <a:solidFill>
                          <a:srgbClr val="000000"/>
                        </a:solidFill>
                        <a:latin typeface="Calibri"/>
                        <a:ea typeface="Calibri"/>
                        <a:cs typeface="Calibri"/>
                        <a:sym typeface="Calibri"/>
                      </a:endParaRPr>
                    </a:p>
                  </a:txBody>
                  <a:tcPr marL="68575" marR="68575" marT="0" marB="0" anchor="b"/>
                </a:tc>
                <a:extLst>
                  <a:ext uri="{0D108BD9-81ED-4DB2-BD59-A6C34878D82A}">
                    <a16:rowId xmlns:a16="http://schemas.microsoft.com/office/drawing/2014/main" val="10001"/>
                  </a:ext>
                </a:extLst>
              </a:tr>
            </a:tbl>
          </a:graphicData>
        </a:graphic>
      </p:graphicFrame>
      <p:grpSp>
        <p:nvGrpSpPr>
          <p:cNvPr id="621" name="Google Shape;621;p31"/>
          <p:cNvGrpSpPr/>
          <p:nvPr/>
        </p:nvGrpSpPr>
        <p:grpSpPr>
          <a:xfrm rot="-7675042">
            <a:off x="4887428" y="1245566"/>
            <a:ext cx="1091419" cy="1811581"/>
            <a:chOff x="4670683" y="1385215"/>
            <a:chExt cx="2899513" cy="4908742"/>
          </a:xfrm>
        </p:grpSpPr>
        <p:sp>
          <p:nvSpPr>
            <p:cNvPr id="622" name="Google Shape;622;p31"/>
            <p:cNvSpPr/>
            <p:nvPr/>
          </p:nvSpPr>
          <p:spPr>
            <a:xfrm>
              <a:off x="4670683" y="1385215"/>
              <a:ext cx="2899513" cy="3217728"/>
            </a:xfrm>
            <a:custGeom>
              <a:avLst/>
              <a:gdLst/>
              <a:ahLst/>
              <a:cxnLst/>
              <a:rect l="l" t="t" r="r" b="b"/>
              <a:pathLst>
                <a:path w="804" h="900" extrusionOk="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rgbClr val="8CB3E3">
                <a:alpha val="35686"/>
              </a:srgbClr>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23" name="Google Shape;623;p31"/>
            <p:cNvSpPr/>
            <p:nvPr/>
          </p:nvSpPr>
          <p:spPr>
            <a:xfrm>
              <a:off x="5940564" y="5075607"/>
              <a:ext cx="668988" cy="998148"/>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24" name="Google Shape;624;p31"/>
            <p:cNvSpPr/>
            <p:nvPr/>
          </p:nvSpPr>
          <p:spPr>
            <a:xfrm>
              <a:off x="5631214" y="5621160"/>
              <a:ext cx="970718" cy="672797"/>
            </a:xfrm>
            <a:prstGeom prst="rect">
              <a:avLst/>
            </a:pr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25" name="Google Shape;625;p31"/>
            <p:cNvSpPr/>
            <p:nvPr/>
          </p:nvSpPr>
          <p:spPr>
            <a:xfrm>
              <a:off x="5631214" y="5621160"/>
              <a:ext cx="970718" cy="672797"/>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26" name="Google Shape;626;p31"/>
            <p:cNvSpPr/>
            <p:nvPr/>
          </p:nvSpPr>
          <p:spPr>
            <a:xfrm>
              <a:off x="6115811" y="5635637"/>
              <a:ext cx="493741" cy="658320"/>
            </a:xfrm>
            <a:custGeom>
              <a:avLst/>
              <a:gdLst/>
              <a:ahLst/>
              <a:cxnLst/>
              <a:rect l="l" t="t" r="r" b="b"/>
              <a:pathLst>
                <a:path w="270" h="365" extrusionOk="0">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27" name="Google Shape;627;p31"/>
            <p:cNvSpPr/>
            <p:nvPr/>
          </p:nvSpPr>
          <p:spPr>
            <a:xfrm>
              <a:off x="5555020" y="5958701"/>
              <a:ext cx="1108631" cy="335256"/>
            </a:xfrm>
            <a:prstGeom prst="rect">
              <a:avLst/>
            </a:prstGeom>
            <a:solidFill>
              <a:srgbClr val="4C0019"/>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28" name="Google Shape;628;p31"/>
            <p:cNvSpPr/>
            <p:nvPr/>
          </p:nvSpPr>
          <p:spPr>
            <a:xfrm>
              <a:off x="5382058" y="4549102"/>
              <a:ext cx="1227494" cy="1168062"/>
            </a:xfrm>
            <a:custGeom>
              <a:avLst/>
              <a:gdLst/>
              <a:ahLst/>
              <a:cxnLst/>
              <a:rect l="l" t="t" r="r" b="b"/>
              <a:pathLst>
                <a:path w="681" h="648" extrusionOk="0">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29" name="Google Shape;629;p31"/>
            <p:cNvSpPr/>
            <p:nvPr/>
          </p:nvSpPr>
          <p:spPr>
            <a:xfrm>
              <a:off x="5863398" y="4401284"/>
              <a:ext cx="472368" cy="1053009"/>
            </a:xfrm>
            <a:prstGeom prst="rect">
              <a:avLst/>
            </a:pr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0" name="Google Shape;630;p31"/>
            <p:cNvSpPr/>
            <p:nvPr/>
          </p:nvSpPr>
          <p:spPr>
            <a:xfrm>
              <a:off x="5923039" y="4401285"/>
              <a:ext cx="371067" cy="1053009"/>
            </a:xfrm>
            <a:prstGeom prst="rect">
              <a:avLst/>
            </a:prstGeom>
            <a:no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1" name="Google Shape;631;p31"/>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2" name="Google Shape;632;p31"/>
            <p:cNvSpPr/>
            <p:nvPr/>
          </p:nvSpPr>
          <p:spPr>
            <a:xfrm>
              <a:off x="5999996" y="4549102"/>
              <a:ext cx="52574" cy="0"/>
            </a:xfrm>
            <a:custGeom>
              <a:avLst/>
              <a:gdLst/>
              <a:ahLst/>
              <a:cxnLst/>
              <a:rect l="l" t="t" r="r" b="b"/>
              <a:pathLst>
                <a:path w="29" h="120000" extrusionOk="0">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3" name="Google Shape;633;p31"/>
            <p:cNvSpPr/>
            <p:nvPr/>
          </p:nvSpPr>
          <p:spPr>
            <a:xfrm>
              <a:off x="6115811" y="5573157"/>
              <a:ext cx="455644" cy="144008"/>
            </a:xfrm>
            <a:custGeom>
              <a:avLst/>
              <a:gdLst/>
              <a:ahLst/>
              <a:cxnLst/>
              <a:rect l="l" t="t" r="r" b="b"/>
              <a:pathLst>
                <a:path w="253" h="80" extrusionOk="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4" name="Google Shape;634;p31"/>
            <p:cNvSpPr/>
            <p:nvPr/>
          </p:nvSpPr>
          <p:spPr>
            <a:xfrm>
              <a:off x="6115811" y="4760161"/>
              <a:ext cx="55622" cy="645368"/>
            </a:xfrm>
            <a:custGeom>
              <a:avLst/>
              <a:gdLst/>
              <a:ahLst/>
              <a:cxnLst/>
              <a:rect l="l" t="t" r="r" b="b"/>
              <a:pathLst>
                <a:path w="31" h="358" extrusionOk="0">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40004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5" name="Google Shape;635;p31"/>
            <p:cNvSpPr/>
            <p:nvPr/>
          </p:nvSpPr>
          <p:spPr>
            <a:xfrm>
              <a:off x="6625552" y="5331620"/>
              <a:ext cx="172962" cy="410689"/>
            </a:xfrm>
            <a:custGeom>
              <a:avLst/>
              <a:gdLst/>
              <a:ahLst/>
              <a:cxnLst/>
              <a:rect l="l" t="t" r="r" b="b"/>
              <a:pathLst>
                <a:path w="96" h="228" extrusionOk="0">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6" name="Google Shape;636;p31"/>
            <p:cNvSpPr/>
            <p:nvPr/>
          </p:nvSpPr>
          <p:spPr>
            <a:xfrm>
              <a:off x="6014473" y="4304518"/>
              <a:ext cx="793185" cy="491454"/>
            </a:xfrm>
            <a:custGeom>
              <a:avLst/>
              <a:gdLst/>
              <a:ahLst/>
              <a:cxnLst/>
              <a:rect l="l" t="t" r="r" b="b"/>
              <a:pathLst>
                <a:path w="440" h="273" extrusionOk="0">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7" name="Google Shape;637;p31"/>
            <p:cNvSpPr/>
            <p:nvPr/>
          </p:nvSpPr>
          <p:spPr>
            <a:xfrm>
              <a:off x="6014473" y="4607010"/>
              <a:ext cx="793185" cy="492217"/>
            </a:xfrm>
            <a:custGeom>
              <a:avLst/>
              <a:gdLst/>
              <a:ahLst/>
              <a:cxnLst/>
              <a:rect l="l" t="t" r="r" b="b"/>
              <a:pathLst>
                <a:path w="440" h="273" extrusionOk="0">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8" name="Google Shape;638;p31"/>
            <p:cNvSpPr/>
            <p:nvPr/>
          </p:nvSpPr>
          <p:spPr>
            <a:xfrm>
              <a:off x="6032759" y="5208947"/>
              <a:ext cx="793185" cy="492217"/>
            </a:xfrm>
            <a:custGeom>
              <a:avLst/>
              <a:gdLst/>
              <a:ahLst/>
              <a:cxnLst/>
              <a:rect l="l" t="t" r="r" b="b"/>
              <a:pathLst>
                <a:path w="440" h="273" extrusionOk="0">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39" name="Google Shape;639;p31"/>
            <p:cNvSpPr/>
            <p:nvPr/>
          </p:nvSpPr>
          <p:spPr>
            <a:xfrm>
              <a:off x="6014473" y="4907979"/>
              <a:ext cx="793185" cy="493741"/>
            </a:xfrm>
            <a:custGeom>
              <a:avLst/>
              <a:gdLst/>
              <a:ahLst/>
              <a:cxnLst/>
              <a:rect l="l" t="t" r="r" b="b"/>
              <a:pathLst>
                <a:path w="440" h="274" extrusionOk="0">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0" name="Google Shape;640;p31"/>
            <p:cNvSpPr/>
            <p:nvPr/>
          </p:nvSpPr>
          <p:spPr>
            <a:xfrm>
              <a:off x="6032759" y="4322043"/>
              <a:ext cx="756612" cy="454119"/>
            </a:xfrm>
            <a:custGeom>
              <a:avLst/>
              <a:gdLst/>
              <a:ahLst/>
              <a:cxnLst/>
              <a:rect l="l" t="t" r="r" b="b"/>
              <a:pathLst>
                <a:path w="420" h="252" extrusionOk="0">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1" name="Google Shape;641;p31"/>
            <p:cNvSpPr/>
            <p:nvPr/>
          </p:nvSpPr>
          <p:spPr>
            <a:xfrm>
              <a:off x="6032759" y="4626821"/>
              <a:ext cx="756612" cy="452596"/>
            </a:xfrm>
            <a:custGeom>
              <a:avLst/>
              <a:gdLst/>
              <a:ahLst/>
              <a:cxnLst/>
              <a:rect l="l" t="t" r="r" b="b"/>
              <a:pathLst>
                <a:path w="420" h="251" extrusionOk="0">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2" name="Google Shape;642;p31"/>
            <p:cNvSpPr/>
            <p:nvPr/>
          </p:nvSpPr>
          <p:spPr>
            <a:xfrm>
              <a:off x="6164576" y="4625296"/>
              <a:ext cx="493741" cy="150866"/>
            </a:xfrm>
            <a:custGeom>
              <a:avLst/>
              <a:gdLst/>
              <a:ahLst/>
              <a:cxnLst/>
              <a:rect l="l" t="t" r="r" b="b"/>
              <a:pathLst>
                <a:path w="274" h="84" extrusionOk="0">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3" name="Google Shape;643;p31"/>
            <p:cNvSpPr/>
            <p:nvPr/>
          </p:nvSpPr>
          <p:spPr>
            <a:xfrm>
              <a:off x="6051045" y="5228757"/>
              <a:ext cx="756612" cy="454119"/>
            </a:xfrm>
            <a:custGeom>
              <a:avLst/>
              <a:gdLst/>
              <a:ahLst/>
              <a:cxnLst/>
              <a:rect l="l" t="t" r="r" b="b"/>
              <a:pathLst>
                <a:path w="420" h="252" extrusionOk="0">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4" name="Google Shape;644;p31"/>
            <p:cNvSpPr/>
            <p:nvPr/>
          </p:nvSpPr>
          <p:spPr>
            <a:xfrm>
              <a:off x="6032759" y="4929313"/>
              <a:ext cx="756612" cy="452596"/>
            </a:xfrm>
            <a:custGeom>
              <a:avLst/>
              <a:gdLst/>
              <a:ahLst/>
              <a:cxnLst/>
              <a:rect l="l" t="t" r="r" b="b"/>
              <a:pathLst>
                <a:path w="420" h="251" extrusionOk="0">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5" name="Google Shape;645;p31"/>
            <p:cNvSpPr/>
            <p:nvPr/>
          </p:nvSpPr>
          <p:spPr>
            <a:xfrm>
              <a:off x="6160766" y="4927789"/>
              <a:ext cx="500598" cy="153151"/>
            </a:xfrm>
            <a:custGeom>
              <a:avLst/>
              <a:gdLst/>
              <a:ahLst/>
              <a:cxnLst/>
              <a:rect l="l" t="t" r="r" b="b"/>
              <a:pathLst>
                <a:path w="278" h="85" extrusionOk="0">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6" name="Google Shape;646;p31"/>
            <p:cNvSpPr/>
            <p:nvPr/>
          </p:nvSpPr>
          <p:spPr>
            <a:xfrm>
              <a:off x="6171433" y="5227234"/>
              <a:ext cx="497550" cy="154675"/>
            </a:xfrm>
            <a:custGeom>
              <a:avLst/>
              <a:gdLst/>
              <a:ahLst/>
              <a:cxnLst/>
              <a:rect l="l" t="t" r="r" b="b"/>
              <a:pathLst>
                <a:path w="276" h="86" extrusionOk="0">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7" name="Google Shape;647;p31"/>
            <p:cNvSpPr/>
            <p:nvPr/>
          </p:nvSpPr>
          <p:spPr>
            <a:xfrm>
              <a:off x="6047236" y="5115227"/>
              <a:ext cx="154675" cy="236203"/>
            </a:xfrm>
            <a:custGeom>
              <a:avLst/>
              <a:gdLst/>
              <a:ahLst/>
              <a:cxnLst/>
              <a:rect l="l" t="t" r="r" b="b"/>
              <a:pathLst>
                <a:path w="86" h="131" extrusionOk="0">
                  <a:moveTo>
                    <a:pt x="54" y="0"/>
                  </a:moveTo>
                  <a:cubicBezTo>
                    <a:pt x="20" y="9"/>
                    <a:pt x="0" y="44"/>
                    <a:pt x="9" y="78"/>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8" name="Google Shape;648;p31"/>
            <p:cNvSpPr/>
            <p:nvPr/>
          </p:nvSpPr>
          <p:spPr>
            <a:xfrm>
              <a:off x="6077714" y="5421530"/>
              <a:ext cx="155437"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49" name="Google Shape;649;p31"/>
            <p:cNvSpPr/>
            <p:nvPr/>
          </p:nvSpPr>
          <p:spPr>
            <a:xfrm>
              <a:off x="6065522" y="4513291"/>
              <a:ext cx="154675" cy="236203"/>
            </a:xfrm>
            <a:custGeom>
              <a:avLst/>
              <a:gdLst/>
              <a:ahLst/>
              <a:cxnLst/>
              <a:rect l="l" t="t" r="r" b="b"/>
              <a:pathLst>
                <a:path w="86" h="131" extrusionOk="0">
                  <a:moveTo>
                    <a:pt x="54" y="0"/>
                  </a:moveTo>
                  <a:cubicBezTo>
                    <a:pt x="20" y="9"/>
                    <a:pt x="0" y="44"/>
                    <a:pt x="9" y="77"/>
                  </a:cubicBezTo>
                  <a:cubicBezTo>
                    <a:pt x="18" y="111"/>
                    <a:pt x="52" y="131"/>
                    <a:pt x="86" y="122"/>
                  </a:cubicBezTo>
                  <a:lnTo>
                    <a:pt x="54" y="0"/>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50" name="Google Shape;650;p31"/>
            <p:cNvSpPr/>
            <p:nvPr/>
          </p:nvSpPr>
          <p:spPr>
            <a:xfrm>
              <a:off x="5382058" y="4549102"/>
              <a:ext cx="778708" cy="304778"/>
            </a:xfrm>
            <a:custGeom>
              <a:avLst/>
              <a:gdLst/>
              <a:ahLst/>
              <a:cxnLst/>
              <a:rect l="l" t="t" r="r" b="b"/>
              <a:pathLst>
                <a:path w="432" h="169" extrusionOk="0">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51" name="Google Shape;651;p31"/>
            <p:cNvSpPr/>
            <p:nvPr/>
          </p:nvSpPr>
          <p:spPr>
            <a:xfrm>
              <a:off x="5865131" y="4533102"/>
              <a:ext cx="531838" cy="566126"/>
            </a:xfrm>
            <a:custGeom>
              <a:avLst/>
              <a:gdLst/>
              <a:ahLst/>
              <a:cxnLst/>
              <a:rect l="l" t="t" r="r" b="b"/>
              <a:pathLst>
                <a:path w="295" h="314" extrusionOk="0">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52" name="Google Shape;652;p31"/>
            <p:cNvSpPr/>
            <p:nvPr/>
          </p:nvSpPr>
          <p:spPr>
            <a:xfrm>
              <a:off x="6128002" y="4853880"/>
              <a:ext cx="225536" cy="191249"/>
            </a:xfrm>
            <a:custGeom>
              <a:avLst/>
              <a:gdLst/>
              <a:ahLst/>
              <a:cxnLst/>
              <a:rect l="l" t="t" r="r" b="b"/>
              <a:pathLst>
                <a:path w="125" h="106" extrusionOk="0">
                  <a:moveTo>
                    <a:pt x="0" y="68"/>
                  </a:moveTo>
                  <a:cubicBezTo>
                    <a:pt x="19" y="97"/>
                    <a:pt x="58" y="106"/>
                    <a:pt x="87" y="87"/>
                  </a:cubicBezTo>
                  <a:cubicBezTo>
                    <a:pt x="117" y="68"/>
                    <a:pt x="125" y="29"/>
                    <a:pt x="106" y="0"/>
                  </a:cubicBezTo>
                  <a:lnTo>
                    <a:pt x="0" y="68"/>
                  </a:lnTo>
                  <a:close/>
                </a:path>
              </a:pathLst>
            </a:custGeom>
            <a:solidFill>
              <a:srgbClr val="F9F3ED"/>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653" name="Google Shape;653;p31"/>
            <p:cNvSpPr/>
            <p:nvPr/>
          </p:nvSpPr>
          <p:spPr>
            <a:xfrm>
              <a:off x="6553930" y="5280570"/>
              <a:ext cx="277348" cy="477740"/>
            </a:xfrm>
            <a:custGeom>
              <a:avLst/>
              <a:gdLst/>
              <a:ahLst/>
              <a:cxnLst/>
              <a:rect l="l" t="t" r="r" b="b"/>
              <a:pathLst>
                <a:path w="154" h="265" extrusionOk="0">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a:effectLst>
              <a:outerShdw sx="1000" sy="1000" algn="ctr" rotWithShape="0">
                <a:srgbClr val="000000"/>
              </a:outerShdw>
              <a:reflection endPos="0" sy="-100000" algn="bl" rotWithShape="0"/>
            </a:effectLst>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pic>
        <p:nvPicPr>
          <p:cNvPr id="654" name="Google Shape;654;p31"/>
          <p:cNvPicPr preferRelativeResize="0"/>
          <p:nvPr/>
        </p:nvPicPr>
        <p:blipFill>
          <a:blip r:embed="rId3">
            <a:alphaModFix/>
          </a:blip>
          <a:stretch>
            <a:fillRect/>
          </a:stretch>
        </p:blipFill>
        <p:spPr>
          <a:xfrm>
            <a:off x="2080225" y="422650"/>
            <a:ext cx="685800" cy="685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2"/>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21</a:t>
            </a:fld>
            <a:endParaRPr/>
          </a:p>
        </p:txBody>
      </p:sp>
      <p:pic>
        <p:nvPicPr>
          <p:cNvPr id="661" name="Google Shape;661;p32"/>
          <p:cNvPicPr preferRelativeResize="0"/>
          <p:nvPr/>
        </p:nvPicPr>
        <p:blipFill rotWithShape="1">
          <a:blip r:embed="rId3">
            <a:alphaModFix/>
          </a:blip>
          <a:srcRect/>
          <a:stretch/>
        </p:blipFill>
        <p:spPr>
          <a:xfrm>
            <a:off x="1828801" y="422031"/>
            <a:ext cx="888724" cy="820360"/>
          </a:xfrm>
          <a:prstGeom prst="rect">
            <a:avLst/>
          </a:prstGeom>
          <a:noFill/>
          <a:ln>
            <a:noFill/>
          </a:ln>
        </p:spPr>
      </p:pic>
      <p:sp>
        <p:nvSpPr>
          <p:cNvPr id="662" name="Google Shape;662;p32"/>
          <p:cNvSpPr/>
          <p:nvPr/>
        </p:nvSpPr>
        <p:spPr>
          <a:xfrm>
            <a:off x="2867060" y="576157"/>
            <a:ext cx="6068218" cy="461665"/>
          </a:xfrm>
          <a:prstGeom prst="rect">
            <a:avLst/>
          </a:prstGeom>
          <a:noFill/>
          <a:ln>
            <a:noFill/>
          </a:ln>
        </p:spPr>
        <p:txBody>
          <a:bodyPr spcFirstLastPara="1" wrap="square" lIns="93950" tIns="46975" rIns="93950" bIns="46975" anchor="t" anchorCtr="0">
            <a:noAutofit/>
          </a:bodyPr>
          <a:lstStyle/>
          <a:p>
            <a:pPr marL="0" marR="0" lvl="0" indent="0" algn="l" rtl="0">
              <a:spcBef>
                <a:spcPts val="0"/>
              </a:spcBef>
              <a:spcAft>
                <a:spcPts val="0"/>
              </a:spcAft>
              <a:buNone/>
            </a:pPr>
            <a:r>
              <a:rPr lang="lv-LV" sz="1800" b="1">
                <a:solidFill>
                  <a:srgbClr val="002060"/>
                </a:solidFill>
                <a:latin typeface="Verdana"/>
                <a:ea typeface="Verdana"/>
                <a:cs typeface="Verdana"/>
                <a:sym typeface="Verdana"/>
              </a:rPr>
              <a:t>Piemērs </a:t>
            </a:r>
            <a:endParaRPr sz="1800" b="1">
              <a:solidFill>
                <a:srgbClr val="002060"/>
              </a:solidFill>
              <a:latin typeface="Verdana"/>
              <a:ea typeface="Verdana"/>
              <a:cs typeface="Verdana"/>
              <a:sym typeface="Verdana"/>
            </a:endParaRPr>
          </a:p>
        </p:txBody>
      </p:sp>
      <p:sp>
        <p:nvSpPr>
          <p:cNvPr id="663" name="Google Shape;663;p32"/>
          <p:cNvSpPr txBox="1"/>
          <p:nvPr/>
        </p:nvSpPr>
        <p:spPr>
          <a:xfrm>
            <a:off x="1719470" y="1897415"/>
            <a:ext cx="6520069" cy="1661993"/>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lv-LV" sz="1700">
                <a:solidFill>
                  <a:schemeClr val="dk1"/>
                </a:solidFill>
                <a:latin typeface="Times New Roman"/>
                <a:ea typeface="Times New Roman"/>
                <a:cs typeface="Times New Roman"/>
                <a:sym typeface="Times New Roman"/>
              </a:rPr>
              <a:t>Kapitālsabiedrību finansiālās darbības ietekme uz pašvaldības budžeta izdevumiem nākotnē tika uzrādīta Valsts kases ePārskatu sistēmas veidlapā Nr.KAPSAB_KOPSAV „Kopsavilkuma ziņojums par kapitālsabiedrību finansiālās darbības ietekmi uz valsts vai pašvaldības budžetu izdevumiem”.</a:t>
            </a:r>
            <a:endParaRPr/>
          </a:p>
          <a:p>
            <a:pPr marL="0" marR="0" lvl="0" indent="0" algn="l" rtl="0">
              <a:spcBef>
                <a:spcPts val="0"/>
              </a:spcBef>
              <a:spcAft>
                <a:spcPts val="0"/>
              </a:spcAft>
              <a:buNone/>
            </a:pPr>
            <a:endParaRPr sz="17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3"/>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22</a:t>
            </a:fld>
            <a:endParaRPr/>
          </a:p>
        </p:txBody>
      </p:sp>
      <p:pic>
        <p:nvPicPr>
          <p:cNvPr id="670" name="Google Shape;670;p33"/>
          <p:cNvPicPr preferRelativeResize="0"/>
          <p:nvPr/>
        </p:nvPicPr>
        <p:blipFill rotWithShape="1">
          <a:blip r:embed="rId3">
            <a:alphaModFix/>
          </a:blip>
          <a:srcRect/>
          <a:stretch/>
        </p:blipFill>
        <p:spPr>
          <a:xfrm>
            <a:off x="1828801" y="422031"/>
            <a:ext cx="888724" cy="820360"/>
          </a:xfrm>
          <a:prstGeom prst="rect">
            <a:avLst/>
          </a:prstGeom>
          <a:noFill/>
          <a:ln>
            <a:noFill/>
          </a:ln>
        </p:spPr>
      </p:pic>
      <p:sp>
        <p:nvSpPr>
          <p:cNvPr id="671" name="Google Shape;671;p33"/>
          <p:cNvSpPr/>
          <p:nvPr/>
        </p:nvSpPr>
        <p:spPr>
          <a:xfrm>
            <a:off x="2867060" y="576157"/>
            <a:ext cx="6068218" cy="461665"/>
          </a:xfrm>
          <a:prstGeom prst="rect">
            <a:avLst/>
          </a:prstGeom>
          <a:noFill/>
          <a:ln>
            <a:noFill/>
          </a:ln>
        </p:spPr>
        <p:txBody>
          <a:bodyPr spcFirstLastPara="1" wrap="square" lIns="93950" tIns="46975" rIns="93950" bIns="46975" anchor="t" anchorCtr="0">
            <a:noAutofit/>
          </a:bodyPr>
          <a:lstStyle/>
          <a:p>
            <a:pPr marL="0" marR="0" lvl="0" indent="0" algn="l" rtl="0">
              <a:spcBef>
                <a:spcPts val="0"/>
              </a:spcBef>
              <a:spcAft>
                <a:spcPts val="0"/>
              </a:spcAft>
              <a:buNone/>
            </a:pPr>
            <a:r>
              <a:rPr lang="lv-LV" sz="1800" b="1">
                <a:solidFill>
                  <a:srgbClr val="002060"/>
                </a:solidFill>
                <a:latin typeface="Verdana"/>
                <a:ea typeface="Verdana"/>
                <a:cs typeface="Verdana"/>
                <a:sym typeface="Verdana"/>
              </a:rPr>
              <a:t>Piemērs </a:t>
            </a:r>
            <a:endParaRPr sz="1800" b="1">
              <a:solidFill>
                <a:srgbClr val="002060"/>
              </a:solidFill>
              <a:latin typeface="Verdana"/>
              <a:ea typeface="Verdana"/>
              <a:cs typeface="Verdana"/>
              <a:sym typeface="Verdana"/>
            </a:endParaRPr>
          </a:p>
        </p:txBody>
      </p:sp>
      <p:sp>
        <p:nvSpPr>
          <p:cNvPr id="672" name="Google Shape;672;p33"/>
          <p:cNvSpPr txBox="1"/>
          <p:nvPr/>
        </p:nvSpPr>
        <p:spPr>
          <a:xfrm>
            <a:off x="1699591" y="1729409"/>
            <a:ext cx="6649279" cy="401648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lv-LV" sz="1700">
                <a:solidFill>
                  <a:schemeClr val="dk1"/>
                </a:solidFill>
                <a:latin typeface="Times New Roman"/>
                <a:ea typeface="Times New Roman"/>
                <a:cs typeface="Times New Roman"/>
                <a:sym typeface="Times New Roman"/>
              </a:rPr>
              <a:t>Atbilstoši  SIA „Komunālie pakalpojumi” 2019. - 2021.gada attīstības plāna naudas plūsmas prognozēm ir </a:t>
            </a:r>
            <a:r>
              <a:rPr lang="lv-LV" sz="1700">
                <a:solidFill>
                  <a:srgbClr val="6596FF"/>
                </a:solidFill>
                <a:latin typeface="Times New Roman"/>
                <a:ea typeface="Times New Roman"/>
                <a:cs typeface="Times New Roman"/>
                <a:sym typeface="Times New Roman"/>
              </a:rPr>
              <a:t>secināts</a:t>
            </a:r>
            <a:r>
              <a:rPr lang="lv-LV" sz="1700">
                <a:solidFill>
                  <a:schemeClr val="dk1"/>
                </a:solidFill>
                <a:latin typeface="Times New Roman"/>
                <a:ea typeface="Times New Roman"/>
                <a:cs typeface="Times New Roman"/>
                <a:sym typeface="Times New Roman"/>
              </a:rPr>
              <a:t>, ka kapitālsabiedrība apgrozāmo līdzekļu papildināšanai uzņemsies īstermiņa saistības, ņemot aizņēmumu Valsts kasē 100 000</a:t>
            </a:r>
            <a:r>
              <a:rPr lang="lv-LV" sz="1700" i="1">
                <a:solidFill>
                  <a:schemeClr val="dk1"/>
                </a:solidFill>
                <a:latin typeface="Times New Roman"/>
                <a:ea typeface="Times New Roman"/>
                <a:cs typeface="Times New Roman"/>
                <a:sym typeface="Times New Roman"/>
              </a:rPr>
              <a:t> euro </a:t>
            </a:r>
            <a:r>
              <a:rPr lang="lv-LV" sz="1700">
                <a:solidFill>
                  <a:schemeClr val="dk1"/>
                </a:solidFill>
                <a:latin typeface="Times New Roman"/>
                <a:ea typeface="Times New Roman"/>
                <a:cs typeface="Times New Roman"/>
                <a:sym typeface="Times New Roman"/>
              </a:rPr>
              <a:t>apmērā. Līdz ar to, Saules novada pašvaldībai </a:t>
            </a:r>
            <a:r>
              <a:rPr lang="lv-LV" sz="1700">
                <a:solidFill>
                  <a:srgbClr val="6596FF"/>
                </a:solidFill>
                <a:latin typeface="Times New Roman"/>
                <a:ea typeface="Times New Roman"/>
                <a:cs typeface="Times New Roman"/>
                <a:sym typeface="Times New Roman"/>
              </a:rPr>
              <a:t>nebūs pienākums </a:t>
            </a:r>
            <a:r>
              <a:rPr lang="lv-LV" sz="1700">
                <a:solidFill>
                  <a:schemeClr val="dk1"/>
                </a:solidFill>
                <a:latin typeface="Times New Roman"/>
                <a:ea typeface="Times New Roman"/>
                <a:cs typeface="Times New Roman"/>
                <a:sym typeface="Times New Roman"/>
              </a:rPr>
              <a:t>vai saistības nākamos trīs gadus veikt ieguldījumus kapitālsabiedrības darbības nodrošināšanai. </a:t>
            </a:r>
            <a:endParaRPr/>
          </a:p>
          <a:p>
            <a:pPr marL="0" marR="0" lvl="0" indent="0" algn="just" rtl="0">
              <a:spcBef>
                <a:spcPts val="0"/>
              </a:spcBef>
              <a:spcAft>
                <a:spcPts val="0"/>
              </a:spcAft>
              <a:buNone/>
            </a:pPr>
            <a:r>
              <a:rPr lang="lv-LV" sz="1700">
                <a:solidFill>
                  <a:schemeClr val="dk1"/>
                </a:solidFill>
                <a:latin typeface="Times New Roman"/>
                <a:ea typeface="Times New Roman"/>
                <a:cs typeface="Times New Roman"/>
                <a:sym typeface="Times New Roman"/>
              </a:rPr>
              <a:t>Saskaņā ar 25.07.2018. Saules novada domes lēmumu “Par līdzfinansējumu projektam “Ūdenssaimniecības pakalpojumu attīstība” novada </a:t>
            </a:r>
            <a:r>
              <a:rPr lang="lv-LV" sz="1700">
                <a:solidFill>
                  <a:srgbClr val="6596FF"/>
                </a:solidFill>
                <a:latin typeface="Times New Roman"/>
                <a:ea typeface="Times New Roman"/>
                <a:cs typeface="Times New Roman"/>
                <a:sym typeface="Times New Roman"/>
              </a:rPr>
              <a:t>pašvaldība</a:t>
            </a:r>
            <a:r>
              <a:rPr lang="lv-LV" sz="1700">
                <a:solidFill>
                  <a:schemeClr val="dk1"/>
                </a:solidFill>
                <a:latin typeface="Times New Roman"/>
                <a:ea typeface="Times New Roman"/>
                <a:cs typeface="Times New Roman"/>
                <a:sym typeface="Times New Roman"/>
              </a:rPr>
              <a:t> 2019.gadā </a:t>
            </a:r>
            <a:r>
              <a:rPr lang="lv-LV" sz="1700">
                <a:solidFill>
                  <a:srgbClr val="6596FF"/>
                </a:solidFill>
                <a:latin typeface="Times New Roman"/>
                <a:ea typeface="Times New Roman"/>
                <a:cs typeface="Times New Roman"/>
                <a:sym typeface="Times New Roman"/>
              </a:rPr>
              <a:t>plāno</a:t>
            </a:r>
            <a:r>
              <a:rPr lang="lv-LV" sz="1700">
                <a:solidFill>
                  <a:schemeClr val="dk1"/>
                </a:solidFill>
                <a:latin typeface="Times New Roman"/>
                <a:ea typeface="Times New Roman"/>
                <a:cs typeface="Times New Roman"/>
                <a:sym typeface="Times New Roman"/>
              </a:rPr>
              <a:t> </a:t>
            </a:r>
            <a:r>
              <a:rPr lang="lv-LV" sz="1700">
                <a:solidFill>
                  <a:srgbClr val="6596FF"/>
                </a:solidFill>
                <a:latin typeface="Times New Roman"/>
                <a:ea typeface="Times New Roman"/>
                <a:cs typeface="Times New Roman"/>
                <a:sym typeface="Times New Roman"/>
              </a:rPr>
              <a:t>ieguldīt</a:t>
            </a:r>
            <a:r>
              <a:rPr lang="lv-LV" sz="1700">
                <a:solidFill>
                  <a:schemeClr val="dk1"/>
                </a:solidFill>
                <a:latin typeface="Times New Roman"/>
                <a:ea typeface="Times New Roman"/>
                <a:cs typeface="Times New Roman"/>
                <a:sym typeface="Times New Roman"/>
              </a:rPr>
              <a:t> 132 000 </a:t>
            </a:r>
            <a:r>
              <a:rPr lang="lv-LV" sz="1700" i="1">
                <a:solidFill>
                  <a:schemeClr val="dk1"/>
                </a:solidFill>
                <a:latin typeface="Times New Roman"/>
                <a:ea typeface="Times New Roman"/>
                <a:cs typeface="Times New Roman"/>
                <a:sym typeface="Times New Roman"/>
              </a:rPr>
              <a:t>euro</a:t>
            </a:r>
            <a:r>
              <a:rPr lang="lv-LV" sz="1700" b="1">
                <a:solidFill>
                  <a:schemeClr val="dk1"/>
                </a:solidFill>
                <a:latin typeface="Times New Roman"/>
                <a:ea typeface="Times New Roman"/>
                <a:cs typeface="Times New Roman"/>
                <a:sym typeface="Times New Roman"/>
              </a:rPr>
              <a:t> </a:t>
            </a:r>
            <a:r>
              <a:rPr lang="lv-LV" sz="1700">
                <a:solidFill>
                  <a:schemeClr val="dk1"/>
                </a:solidFill>
                <a:latin typeface="Times New Roman"/>
                <a:ea typeface="Times New Roman"/>
                <a:cs typeface="Times New Roman"/>
                <a:sym typeface="Times New Roman"/>
              </a:rPr>
              <a:t>pašvaldības kapitālsabiedrības SIA „Ūdenskritums” </a:t>
            </a:r>
            <a:r>
              <a:rPr lang="lv-LV" sz="1700">
                <a:solidFill>
                  <a:srgbClr val="6596FF"/>
                </a:solidFill>
                <a:latin typeface="Times New Roman"/>
                <a:ea typeface="Times New Roman"/>
                <a:cs typeface="Times New Roman"/>
                <a:sym typeface="Times New Roman"/>
              </a:rPr>
              <a:t>pamatkapitālā</a:t>
            </a:r>
            <a:r>
              <a:rPr lang="lv-LV" sz="1700">
                <a:solidFill>
                  <a:schemeClr val="dk1"/>
                </a:solidFill>
                <a:latin typeface="Times New Roman"/>
                <a:ea typeface="Times New Roman"/>
                <a:cs typeface="Times New Roman"/>
                <a:sym typeface="Times New Roman"/>
              </a:rPr>
              <a:t> ar mērķi - veikt kanalizācijas tīklu izbūvi. </a:t>
            </a:r>
            <a:endParaRPr/>
          </a:p>
          <a:p>
            <a:pPr marL="0" marR="0" lvl="0" indent="0" algn="just" rtl="0">
              <a:spcBef>
                <a:spcPts val="0"/>
              </a:spcBef>
              <a:spcAft>
                <a:spcPts val="0"/>
              </a:spcAft>
              <a:buNone/>
            </a:pPr>
            <a:r>
              <a:rPr lang="lv-LV" sz="1700">
                <a:solidFill>
                  <a:schemeClr val="dk1"/>
                </a:solidFill>
                <a:latin typeface="Times New Roman"/>
                <a:ea typeface="Times New Roman"/>
                <a:cs typeface="Times New Roman"/>
                <a:sym typeface="Times New Roman"/>
              </a:rPr>
              <a:t>2020.-2021.gadam novada pašvaldība </a:t>
            </a:r>
            <a:r>
              <a:rPr lang="lv-LV" sz="1700">
                <a:solidFill>
                  <a:srgbClr val="6596FF"/>
                </a:solidFill>
                <a:latin typeface="Times New Roman"/>
                <a:ea typeface="Times New Roman"/>
                <a:cs typeface="Times New Roman"/>
                <a:sym typeface="Times New Roman"/>
              </a:rPr>
              <a:t>nav lēmusi </a:t>
            </a:r>
            <a:r>
              <a:rPr lang="lv-LV" sz="1700">
                <a:solidFill>
                  <a:schemeClr val="dk1"/>
                </a:solidFill>
                <a:latin typeface="Times New Roman"/>
                <a:ea typeface="Times New Roman"/>
                <a:cs typeface="Times New Roman"/>
                <a:sym typeface="Times New Roman"/>
              </a:rPr>
              <a:t>par ieguldījumu veikšanu kapitālsabiedrību pamatkapitālos.</a:t>
            </a:r>
            <a:endParaRPr/>
          </a:p>
          <a:p>
            <a:pPr marL="0" marR="0" lvl="0" indent="0" algn="l" rtl="0">
              <a:spcBef>
                <a:spcPts val="0"/>
              </a:spcBef>
              <a:spcAft>
                <a:spcPts val="0"/>
              </a:spcAft>
              <a:buNone/>
            </a:pPr>
            <a:endParaRPr sz="17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4"/>
          <p:cNvSpPr txBox="1">
            <a:spLocks noGrp="1"/>
          </p:cNvSpPr>
          <p:nvPr>
            <p:ph type="title"/>
          </p:nvPr>
        </p:nvSpPr>
        <p:spPr>
          <a:xfrm>
            <a:off x="3170900" y="381000"/>
            <a:ext cx="5515800" cy="1036500"/>
          </a:xfrm>
          <a:prstGeom prst="rect">
            <a:avLst/>
          </a:prstGeom>
        </p:spPr>
        <p:txBody>
          <a:bodyPr spcFirstLastPara="1" wrap="square" lIns="93950" tIns="46975" rIns="93950" bIns="46975" anchor="ctr" anchorCtr="0">
            <a:noAutofit/>
          </a:bodyPr>
          <a:lstStyle/>
          <a:p>
            <a:pPr marL="0" lvl="0" indent="0" algn="l" rtl="0">
              <a:spcBef>
                <a:spcPts val="0"/>
              </a:spcBef>
              <a:spcAft>
                <a:spcPts val="0"/>
              </a:spcAft>
              <a:buNone/>
            </a:pPr>
            <a:r>
              <a:rPr lang="lv-LV"/>
              <a:t>Metodika</a:t>
            </a:r>
            <a:endParaRPr/>
          </a:p>
        </p:txBody>
      </p:sp>
      <p:sp>
        <p:nvSpPr>
          <p:cNvPr id="679" name="Google Shape;679;p34"/>
          <p:cNvSpPr txBox="1">
            <a:spLocks noGrp="1"/>
          </p:cNvSpPr>
          <p:nvPr>
            <p:ph type="sldNum" idx="12"/>
          </p:nvPr>
        </p:nvSpPr>
        <p:spPr>
          <a:xfrm>
            <a:off x="8419070" y="6324600"/>
            <a:ext cx="420000" cy="304800"/>
          </a:xfrm>
          <a:prstGeom prst="rect">
            <a:avLst/>
          </a:prstGeom>
        </p:spPr>
        <p:txBody>
          <a:bodyPr spcFirstLastPara="1" wrap="square" lIns="93950" tIns="46975" rIns="93950" bIns="46975" anchor="ctr" anchorCtr="0">
            <a:noAutofit/>
          </a:bodyPr>
          <a:lstStyle/>
          <a:p>
            <a:pPr marL="0" lvl="0" indent="0" algn="r" rtl="0">
              <a:spcBef>
                <a:spcPts val="0"/>
              </a:spcBef>
              <a:spcAft>
                <a:spcPts val="0"/>
              </a:spcAft>
              <a:buClr>
                <a:srgbClr val="000000"/>
              </a:buClr>
              <a:buFont typeface="Arial"/>
              <a:buNone/>
            </a:pPr>
            <a:fld id="{00000000-1234-1234-1234-123412341234}" type="slidenum">
              <a:rPr lang="lv-LV"/>
              <a:t>23</a:t>
            </a:fld>
            <a:endParaRPr/>
          </a:p>
        </p:txBody>
      </p:sp>
      <p:grpSp>
        <p:nvGrpSpPr>
          <p:cNvPr id="680" name="Google Shape;680;p34"/>
          <p:cNvGrpSpPr/>
          <p:nvPr/>
        </p:nvGrpSpPr>
        <p:grpSpPr>
          <a:xfrm>
            <a:off x="2607439" y="1991010"/>
            <a:ext cx="4175502" cy="3797755"/>
            <a:chOff x="208532" y="300"/>
            <a:chExt cx="1932208" cy="1932208"/>
          </a:xfrm>
        </p:grpSpPr>
        <p:sp>
          <p:nvSpPr>
            <p:cNvPr id="681" name="Google Shape;681;p34"/>
            <p:cNvSpPr/>
            <p:nvPr/>
          </p:nvSpPr>
          <p:spPr>
            <a:xfrm>
              <a:off x="865486" y="300"/>
              <a:ext cx="618300" cy="618300"/>
            </a:xfrm>
            <a:prstGeom prst="ellipse">
              <a:avLst/>
            </a:prstGeom>
            <a:gradFill>
              <a:gsLst>
                <a:gs pos="0">
                  <a:srgbClr val="A9AFDC"/>
                </a:gs>
                <a:gs pos="35000">
                  <a:srgbClr val="C4C7E5"/>
                </a:gs>
                <a:gs pos="100000">
                  <a:srgbClr val="E8E8F6"/>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txBox="1"/>
            <p:nvPr/>
          </p:nvSpPr>
          <p:spPr>
            <a:xfrm>
              <a:off x="956032" y="90846"/>
              <a:ext cx="437100" cy="437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lv-LV" sz="2400">
                  <a:solidFill>
                    <a:schemeClr val="dk1"/>
                  </a:solidFill>
                  <a:latin typeface="Times New Roman"/>
                  <a:ea typeface="Times New Roman"/>
                  <a:cs typeface="Times New Roman"/>
                  <a:sym typeface="Times New Roman"/>
                </a:rPr>
                <a:t>Plāno</a:t>
              </a:r>
              <a:endParaRPr sz="2400">
                <a:solidFill>
                  <a:schemeClr val="dk1"/>
                </a:solidFill>
                <a:latin typeface="Times New Roman"/>
                <a:ea typeface="Times New Roman"/>
                <a:cs typeface="Times New Roman"/>
                <a:sym typeface="Times New Roman"/>
              </a:endParaRPr>
            </a:p>
          </p:txBody>
        </p:sp>
        <p:sp>
          <p:nvSpPr>
            <p:cNvPr id="683" name="Google Shape;683;p34"/>
            <p:cNvSpPr/>
            <p:nvPr/>
          </p:nvSpPr>
          <p:spPr>
            <a:xfrm rot="2700000">
              <a:off x="1417443" y="530242"/>
              <a:ext cx="164614" cy="208738"/>
            </a:xfrm>
            <a:prstGeom prst="rightArrow">
              <a:avLst>
                <a:gd name="adj1" fmla="val 60000"/>
                <a:gd name="adj2" fmla="val 50000"/>
              </a:avLst>
            </a:prstGeom>
            <a:gradFill>
              <a:gsLst>
                <a:gs pos="0">
                  <a:srgbClr val="CED1EB"/>
                </a:gs>
                <a:gs pos="35000">
                  <a:srgbClr val="DCDFF1"/>
                </a:gs>
                <a:gs pos="100000">
                  <a:srgbClr val="F0F0FA"/>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txBox="1"/>
            <p:nvPr/>
          </p:nvSpPr>
          <p:spPr>
            <a:xfrm rot="2700000">
              <a:off x="1424691" y="554593"/>
              <a:ext cx="115400" cy="1251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800">
                <a:solidFill>
                  <a:schemeClr val="dk1"/>
                </a:solidFill>
                <a:latin typeface="Times New Roman"/>
                <a:ea typeface="Times New Roman"/>
                <a:cs typeface="Times New Roman"/>
                <a:sym typeface="Times New Roman"/>
              </a:endParaRPr>
            </a:p>
          </p:txBody>
        </p:sp>
        <p:sp>
          <p:nvSpPr>
            <p:cNvPr id="685" name="Google Shape;685;p34"/>
            <p:cNvSpPr/>
            <p:nvPr/>
          </p:nvSpPr>
          <p:spPr>
            <a:xfrm>
              <a:off x="1522440" y="657254"/>
              <a:ext cx="618300" cy="618300"/>
            </a:xfrm>
            <a:prstGeom prst="ellipse">
              <a:avLst/>
            </a:prstGeom>
            <a:gradFill>
              <a:gsLst>
                <a:gs pos="0">
                  <a:srgbClr val="A9AFDC"/>
                </a:gs>
                <a:gs pos="35000">
                  <a:srgbClr val="C4C7E5"/>
                </a:gs>
                <a:gs pos="100000">
                  <a:srgbClr val="E8E8F6"/>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4"/>
            <p:cNvSpPr txBox="1"/>
            <p:nvPr/>
          </p:nvSpPr>
          <p:spPr>
            <a:xfrm>
              <a:off x="1612986" y="747800"/>
              <a:ext cx="437100" cy="437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lv-LV" sz="2400">
                  <a:solidFill>
                    <a:schemeClr val="dk1"/>
                  </a:solidFill>
                  <a:latin typeface="Times New Roman"/>
                  <a:ea typeface="Times New Roman"/>
                  <a:cs typeface="Times New Roman"/>
                  <a:sym typeface="Times New Roman"/>
                </a:rPr>
                <a:t>Dari</a:t>
              </a:r>
              <a:endParaRPr sz="2400">
                <a:solidFill>
                  <a:schemeClr val="dk1"/>
                </a:solidFill>
                <a:latin typeface="Times New Roman"/>
                <a:ea typeface="Times New Roman"/>
                <a:cs typeface="Times New Roman"/>
                <a:sym typeface="Times New Roman"/>
              </a:endParaRPr>
            </a:p>
          </p:txBody>
        </p:sp>
        <p:sp>
          <p:nvSpPr>
            <p:cNvPr id="687" name="Google Shape;687;p34"/>
            <p:cNvSpPr/>
            <p:nvPr/>
          </p:nvSpPr>
          <p:spPr>
            <a:xfrm rot="8100000">
              <a:off x="1424107" y="1187149"/>
              <a:ext cx="164614" cy="208738"/>
            </a:xfrm>
            <a:prstGeom prst="rightArrow">
              <a:avLst>
                <a:gd name="adj1" fmla="val 60000"/>
                <a:gd name="adj2" fmla="val 50000"/>
              </a:avLst>
            </a:prstGeom>
            <a:gradFill>
              <a:gsLst>
                <a:gs pos="0">
                  <a:srgbClr val="CED1EB"/>
                </a:gs>
                <a:gs pos="35000">
                  <a:srgbClr val="DCDFF1"/>
                </a:gs>
                <a:gs pos="100000">
                  <a:srgbClr val="F0F0FA"/>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4"/>
            <p:cNvSpPr txBox="1"/>
            <p:nvPr/>
          </p:nvSpPr>
          <p:spPr>
            <a:xfrm rot="-2700000">
              <a:off x="1466192" y="1211477"/>
              <a:ext cx="115400" cy="1251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800">
                <a:solidFill>
                  <a:schemeClr val="dk1"/>
                </a:solidFill>
                <a:latin typeface="Times New Roman"/>
                <a:ea typeface="Times New Roman"/>
                <a:cs typeface="Times New Roman"/>
                <a:sym typeface="Times New Roman"/>
              </a:endParaRPr>
            </a:p>
          </p:txBody>
        </p:sp>
        <p:sp>
          <p:nvSpPr>
            <p:cNvPr id="689" name="Google Shape;689;p34"/>
            <p:cNvSpPr/>
            <p:nvPr/>
          </p:nvSpPr>
          <p:spPr>
            <a:xfrm>
              <a:off x="865486" y="1314208"/>
              <a:ext cx="618300" cy="618300"/>
            </a:xfrm>
            <a:prstGeom prst="ellipse">
              <a:avLst/>
            </a:prstGeom>
            <a:gradFill>
              <a:gsLst>
                <a:gs pos="0">
                  <a:srgbClr val="A9AFDC"/>
                </a:gs>
                <a:gs pos="35000">
                  <a:srgbClr val="C4C7E5"/>
                </a:gs>
                <a:gs pos="100000">
                  <a:srgbClr val="E8E8F6"/>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txBox="1"/>
            <p:nvPr/>
          </p:nvSpPr>
          <p:spPr>
            <a:xfrm>
              <a:off x="956026" y="1404759"/>
              <a:ext cx="466200" cy="437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lv-LV" sz="2400">
                  <a:solidFill>
                    <a:schemeClr val="dk1"/>
                  </a:solidFill>
                  <a:latin typeface="Times New Roman"/>
                  <a:ea typeface="Times New Roman"/>
                  <a:cs typeface="Times New Roman"/>
                  <a:sym typeface="Times New Roman"/>
                </a:rPr>
                <a:t>Uzraugi</a:t>
              </a:r>
              <a:endParaRPr sz="2400">
                <a:solidFill>
                  <a:schemeClr val="dk1"/>
                </a:solidFill>
                <a:latin typeface="Times New Roman"/>
                <a:ea typeface="Times New Roman"/>
                <a:cs typeface="Times New Roman"/>
                <a:sym typeface="Times New Roman"/>
              </a:endParaRPr>
            </a:p>
          </p:txBody>
        </p:sp>
        <p:sp>
          <p:nvSpPr>
            <p:cNvPr id="691" name="Google Shape;691;p34"/>
            <p:cNvSpPr/>
            <p:nvPr/>
          </p:nvSpPr>
          <p:spPr>
            <a:xfrm rot="-8100000">
              <a:off x="767201" y="1193814"/>
              <a:ext cx="164614" cy="208738"/>
            </a:xfrm>
            <a:prstGeom prst="rightArrow">
              <a:avLst>
                <a:gd name="adj1" fmla="val 60000"/>
                <a:gd name="adj2" fmla="val 50000"/>
              </a:avLst>
            </a:prstGeom>
            <a:gradFill>
              <a:gsLst>
                <a:gs pos="0">
                  <a:srgbClr val="CED1EB"/>
                </a:gs>
                <a:gs pos="35000">
                  <a:srgbClr val="DCDFF1"/>
                </a:gs>
                <a:gs pos="100000">
                  <a:srgbClr val="F0F0FA"/>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4"/>
            <p:cNvSpPr txBox="1"/>
            <p:nvPr/>
          </p:nvSpPr>
          <p:spPr>
            <a:xfrm rot="2700000">
              <a:off x="809270" y="1253081"/>
              <a:ext cx="115400" cy="1251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800">
                <a:solidFill>
                  <a:schemeClr val="dk1"/>
                </a:solidFill>
                <a:latin typeface="Times New Roman"/>
                <a:ea typeface="Times New Roman"/>
                <a:cs typeface="Times New Roman"/>
                <a:sym typeface="Times New Roman"/>
              </a:endParaRPr>
            </a:p>
          </p:txBody>
        </p:sp>
        <p:sp>
          <p:nvSpPr>
            <p:cNvPr id="693" name="Google Shape;693;p34"/>
            <p:cNvSpPr/>
            <p:nvPr/>
          </p:nvSpPr>
          <p:spPr>
            <a:xfrm>
              <a:off x="208532" y="657254"/>
              <a:ext cx="618300" cy="618300"/>
            </a:xfrm>
            <a:prstGeom prst="ellipse">
              <a:avLst/>
            </a:prstGeom>
            <a:gradFill>
              <a:gsLst>
                <a:gs pos="0">
                  <a:srgbClr val="A9AFDC"/>
                </a:gs>
                <a:gs pos="35000">
                  <a:srgbClr val="C4C7E5"/>
                </a:gs>
                <a:gs pos="100000">
                  <a:srgbClr val="E8E8F6"/>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4"/>
            <p:cNvSpPr txBox="1"/>
            <p:nvPr/>
          </p:nvSpPr>
          <p:spPr>
            <a:xfrm>
              <a:off x="259474" y="747802"/>
              <a:ext cx="542400" cy="437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lv-LV" sz="2400">
                  <a:solidFill>
                    <a:schemeClr val="dk1"/>
                  </a:solidFill>
                  <a:latin typeface="Times New Roman"/>
                  <a:ea typeface="Times New Roman"/>
                  <a:cs typeface="Times New Roman"/>
                  <a:sym typeface="Times New Roman"/>
                </a:rPr>
                <a:t>Rīkojies</a:t>
              </a:r>
              <a:endParaRPr sz="2400">
                <a:solidFill>
                  <a:schemeClr val="dk1"/>
                </a:solidFill>
                <a:latin typeface="Times New Roman"/>
                <a:ea typeface="Times New Roman"/>
                <a:cs typeface="Times New Roman"/>
                <a:sym typeface="Times New Roman"/>
              </a:endParaRPr>
            </a:p>
          </p:txBody>
        </p:sp>
        <p:sp>
          <p:nvSpPr>
            <p:cNvPr id="695" name="Google Shape;695;p34"/>
            <p:cNvSpPr/>
            <p:nvPr/>
          </p:nvSpPr>
          <p:spPr>
            <a:xfrm rot="-2700000">
              <a:off x="760537" y="536907"/>
              <a:ext cx="164614" cy="208738"/>
            </a:xfrm>
            <a:prstGeom prst="rightArrow">
              <a:avLst>
                <a:gd name="adj1" fmla="val 60000"/>
                <a:gd name="adj2" fmla="val 50000"/>
              </a:avLst>
            </a:prstGeom>
            <a:gradFill>
              <a:gsLst>
                <a:gs pos="0">
                  <a:srgbClr val="CED1EB"/>
                </a:gs>
                <a:gs pos="35000">
                  <a:srgbClr val="DCDFF1"/>
                </a:gs>
                <a:gs pos="100000">
                  <a:srgbClr val="F0F0FA"/>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4"/>
            <p:cNvSpPr txBox="1"/>
            <p:nvPr/>
          </p:nvSpPr>
          <p:spPr>
            <a:xfrm rot="-2700000">
              <a:off x="767705" y="596058"/>
              <a:ext cx="115400" cy="1251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800">
                <a:solidFill>
                  <a:schemeClr val="dk1"/>
                </a:solidFill>
                <a:latin typeface="Times New Roman"/>
                <a:ea typeface="Times New Roman"/>
                <a:cs typeface="Times New Roman"/>
                <a:sym typeface="Times New Roman"/>
              </a:endParaRPr>
            </a:p>
          </p:txBody>
        </p:sp>
      </p:grpSp>
      <p:pic>
        <p:nvPicPr>
          <p:cNvPr id="697" name="Google Shape;697;p34"/>
          <p:cNvPicPr preferRelativeResize="0"/>
          <p:nvPr/>
        </p:nvPicPr>
        <p:blipFill rotWithShape="1">
          <a:blip r:embed="rId3">
            <a:alphaModFix/>
          </a:blip>
          <a:srcRect/>
          <a:stretch/>
        </p:blipFill>
        <p:spPr>
          <a:xfrm>
            <a:off x="1828801" y="422031"/>
            <a:ext cx="888724" cy="8203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35"/>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t>2018.gada pārskats</a:t>
            </a:r>
            <a:endParaRPr/>
          </a:p>
        </p:txBody>
      </p:sp>
      <p:sp>
        <p:nvSpPr>
          <p:cNvPr id="704" name="Google Shape;704;p35"/>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24</a:t>
            </a:fld>
            <a:endParaRPr/>
          </a:p>
        </p:txBody>
      </p:sp>
      <p:sp>
        <p:nvSpPr>
          <p:cNvPr id="705" name="Google Shape;705;p35"/>
          <p:cNvSpPr txBox="1"/>
          <p:nvPr/>
        </p:nvSpPr>
        <p:spPr>
          <a:xfrm>
            <a:off x="2590800" y="4353531"/>
            <a:ext cx="5379600" cy="3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a:solidFill>
                  <a:schemeClr val="dk1"/>
                </a:solidFill>
                <a:latin typeface="Times New Roman"/>
                <a:ea typeface="Times New Roman"/>
                <a:cs typeface="Times New Roman"/>
                <a:sym typeface="Times New Roman"/>
              </a:rPr>
              <a:t>Iesniegšanas datums</a:t>
            </a:r>
            <a:endParaRPr sz="1700">
              <a:solidFill>
                <a:schemeClr val="dk1"/>
              </a:solidFill>
              <a:latin typeface="Times New Roman"/>
              <a:ea typeface="Times New Roman"/>
              <a:cs typeface="Times New Roman"/>
              <a:sym typeface="Times New Roman"/>
            </a:endParaRPr>
          </a:p>
        </p:txBody>
      </p:sp>
      <p:sp>
        <p:nvSpPr>
          <p:cNvPr id="706" name="Google Shape;706;p35"/>
          <p:cNvSpPr txBox="1"/>
          <p:nvPr/>
        </p:nvSpPr>
        <p:spPr>
          <a:xfrm>
            <a:off x="2590800" y="2218266"/>
            <a:ext cx="4999800" cy="3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a:solidFill>
                  <a:schemeClr val="dk1"/>
                </a:solidFill>
                <a:latin typeface="Times New Roman"/>
                <a:ea typeface="Times New Roman"/>
                <a:cs typeface="Times New Roman"/>
                <a:sym typeface="Times New Roman"/>
              </a:rPr>
              <a:t>Sadarbība pirms iesniegšanas</a:t>
            </a:r>
            <a:endParaRPr sz="1700">
              <a:solidFill>
                <a:schemeClr val="dk1"/>
              </a:solidFill>
              <a:latin typeface="Times New Roman"/>
              <a:ea typeface="Times New Roman"/>
              <a:cs typeface="Times New Roman"/>
              <a:sym typeface="Times New Roman"/>
            </a:endParaRPr>
          </a:p>
        </p:txBody>
      </p:sp>
      <p:pic>
        <p:nvPicPr>
          <p:cNvPr id="707" name="Google Shape;707;p35"/>
          <p:cNvPicPr preferRelativeResize="0"/>
          <p:nvPr/>
        </p:nvPicPr>
        <p:blipFill>
          <a:blip r:embed="rId3">
            <a:alphaModFix/>
          </a:blip>
          <a:stretch>
            <a:fillRect/>
          </a:stretch>
        </p:blipFill>
        <p:spPr>
          <a:xfrm>
            <a:off x="793600" y="3646474"/>
            <a:ext cx="1426425" cy="1998226"/>
          </a:xfrm>
          <a:prstGeom prst="rect">
            <a:avLst/>
          </a:prstGeom>
          <a:noFill/>
          <a:ln>
            <a:noFill/>
          </a:ln>
        </p:spPr>
      </p:pic>
      <p:pic>
        <p:nvPicPr>
          <p:cNvPr id="708" name="Google Shape;708;p35"/>
          <p:cNvPicPr preferRelativeResize="0"/>
          <p:nvPr/>
        </p:nvPicPr>
        <p:blipFill>
          <a:blip r:embed="rId4">
            <a:alphaModFix/>
          </a:blip>
          <a:stretch>
            <a:fillRect/>
          </a:stretch>
        </p:blipFill>
        <p:spPr>
          <a:xfrm>
            <a:off x="736638" y="1590350"/>
            <a:ext cx="1540350" cy="1540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36"/>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endParaRPr/>
          </a:p>
        </p:txBody>
      </p:sp>
      <p:sp>
        <p:nvSpPr>
          <p:cNvPr id="715" name="Google Shape;715;p36"/>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solidFill>
                  <a:srgbClr val="000000"/>
                </a:solidFill>
              </a:rPr>
              <a:t>25</a:t>
            </a:fld>
            <a:endParaRPr>
              <a:solidFill>
                <a:srgbClr val="000000"/>
              </a:solidFill>
            </a:endParaRPr>
          </a:p>
        </p:txBody>
      </p:sp>
      <p:sp>
        <p:nvSpPr>
          <p:cNvPr id="716" name="Google Shape;716;p36"/>
          <p:cNvSpPr/>
          <p:nvPr/>
        </p:nvSpPr>
        <p:spPr>
          <a:xfrm>
            <a:off x="1738093" y="2896430"/>
            <a:ext cx="6277413" cy="953155"/>
          </a:xfrm>
          <a:prstGeom prst="rect">
            <a:avLst/>
          </a:prstGeom>
          <a:solidFill>
            <a:srgbClr val="C4B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717" name="Google Shape;717;p36"/>
          <p:cNvGrpSpPr/>
          <p:nvPr/>
        </p:nvGrpSpPr>
        <p:grpSpPr>
          <a:xfrm>
            <a:off x="1629161" y="2800979"/>
            <a:ext cx="6290816" cy="953155"/>
            <a:chOff x="3925455" y="1191491"/>
            <a:chExt cx="6400799" cy="969818"/>
          </a:xfrm>
        </p:grpSpPr>
        <p:sp>
          <p:nvSpPr>
            <p:cNvPr id="718" name="Google Shape;718;p36"/>
            <p:cNvSpPr/>
            <p:nvPr/>
          </p:nvSpPr>
          <p:spPr>
            <a:xfrm>
              <a:off x="4895271" y="1191491"/>
              <a:ext cx="5430983" cy="969818"/>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719" name="Google Shape;719;p36"/>
            <p:cNvGrpSpPr/>
            <p:nvPr/>
          </p:nvGrpSpPr>
          <p:grpSpPr>
            <a:xfrm>
              <a:off x="3925455" y="1191491"/>
              <a:ext cx="1178646" cy="969818"/>
              <a:chOff x="3925455" y="1191491"/>
              <a:chExt cx="1178646" cy="969818"/>
            </a:xfrm>
          </p:grpSpPr>
          <p:sp>
            <p:nvSpPr>
              <p:cNvPr id="720" name="Google Shape;720;p36"/>
              <p:cNvSpPr/>
              <p:nvPr/>
            </p:nvSpPr>
            <p:spPr>
              <a:xfrm>
                <a:off x="3925455" y="1191491"/>
                <a:ext cx="969818" cy="969818"/>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a:solidFill>
                      <a:schemeClr val="lt1"/>
                    </a:solidFill>
                    <a:latin typeface="Times New Roman"/>
                    <a:ea typeface="Times New Roman"/>
                    <a:cs typeface="Times New Roman"/>
                    <a:sym typeface="Times New Roman"/>
                  </a:rPr>
                  <a:t>03</a:t>
                </a:r>
                <a:endParaRPr/>
              </a:p>
            </p:txBody>
          </p:sp>
          <p:sp>
            <p:nvSpPr>
              <p:cNvPr id="721" name="Google Shape;721;p36"/>
              <p:cNvSpPr/>
              <p:nvPr/>
            </p:nvSpPr>
            <p:spPr>
              <a:xfrm rot="5400000">
                <a:off x="4803124" y="1537059"/>
                <a:ext cx="323272" cy="278683"/>
              </a:xfrm>
              <a:prstGeom prst="triangle">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sp>
        <p:nvSpPr>
          <p:cNvPr id="722" name="Google Shape;722;p36"/>
          <p:cNvSpPr txBox="1"/>
          <p:nvPr/>
        </p:nvSpPr>
        <p:spPr>
          <a:xfrm>
            <a:off x="2900688" y="3012057"/>
            <a:ext cx="2886621" cy="46166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lv-LV" sz="2400" b="1">
                <a:solidFill>
                  <a:srgbClr val="002060"/>
                </a:solidFill>
                <a:latin typeface="Times New Roman"/>
                <a:ea typeface="Times New Roman"/>
                <a:cs typeface="Times New Roman"/>
                <a:sym typeface="Times New Roman"/>
              </a:rPr>
              <a:t>2019.gads!</a:t>
            </a:r>
            <a:endParaRPr sz="2400" b="1">
              <a:solidFill>
                <a:srgbClr val="00206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Google Shape;727;p37"/>
          <p:cNvPicPr preferRelativeResize="0">
            <a:picLocks noGrp="1"/>
          </p:cNvPicPr>
          <p:nvPr>
            <p:ph type="body" idx="1"/>
          </p:nvPr>
        </p:nvPicPr>
        <p:blipFill rotWithShape="1">
          <a:blip r:embed="rId3">
            <a:alphaModFix/>
          </a:blip>
          <a:srcRect/>
          <a:stretch/>
        </p:blipFill>
        <p:spPr>
          <a:xfrm>
            <a:off x="1162373" y="1417894"/>
            <a:ext cx="7524427" cy="4238369"/>
          </a:xfrm>
          <a:prstGeom prst="rect">
            <a:avLst/>
          </a:prstGeom>
          <a:noFill/>
          <a:ln>
            <a:noFill/>
          </a:ln>
        </p:spPr>
      </p:pic>
      <p:sp>
        <p:nvSpPr>
          <p:cNvPr id="728" name="Google Shape;728;p37"/>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26</a:t>
            </a:fld>
            <a:endParaRPr/>
          </a:p>
        </p:txBody>
      </p:sp>
      <p:sp>
        <p:nvSpPr>
          <p:cNvPr id="729" name="Google Shape;729;p37"/>
          <p:cNvSpPr txBox="1"/>
          <p:nvPr/>
        </p:nvSpPr>
        <p:spPr>
          <a:xfrm>
            <a:off x="1797803" y="572585"/>
            <a:ext cx="6888997" cy="461665"/>
          </a:xfrm>
          <a:prstGeom prst="rect">
            <a:avLst/>
          </a:prstGeom>
          <a:noFill/>
          <a:ln>
            <a:noFill/>
          </a:ln>
        </p:spPr>
        <p:txBody>
          <a:bodyPr spcFirstLastPara="1" wrap="square" lIns="93950" tIns="46975" rIns="93950" bIns="46975" anchor="t" anchorCtr="0">
            <a:noAutofit/>
          </a:bodyPr>
          <a:lstStyle/>
          <a:p>
            <a:pPr marL="0" marR="0" lvl="0" indent="0" algn="l" rtl="0">
              <a:spcBef>
                <a:spcPts val="0"/>
              </a:spcBef>
              <a:spcAft>
                <a:spcPts val="0"/>
              </a:spcAft>
              <a:buNone/>
            </a:pPr>
            <a:r>
              <a:rPr lang="lv-LV" sz="2400" b="1">
                <a:solidFill>
                  <a:srgbClr val="002060"/>
                </a:solidFill>
                <a:latin typeface="Verdana"/>
                <a:ea typeface="Verdana"/>
                <a:cs typeface="Verdana"/>
                <a:sym typeface="Verdana"/>
              </a:rPr>
              <a:t>Balsojuma rezultāti</a:t>
            </a:r>
            <a:endParaRPr sz="2400" b="1">
              <a:solidFill>
                <a:srgbClr val="002060"/>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38"/>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solidFill>
                  <a:srgbClr val="002060"/>
                </a:solidFill>
              </a:rPr>
              <a:t>Pāreja uz jauno uzskaites kārtību</a:t>
            </a:r>
            <a:endParaRPr/>
          </a:p>
        </p:txBody>
      </p:sp>
      <p:sp>
        <p:nvSpPr>
          <p:cNvPr id="736" name="Google Shape;736;p38"/>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27</a:t>
            </a:fld>
            <a:endParaRPr/>
          </a:p>
        </p:txBody>
      </p:sp>
      <p:sp>
        <p:nvSpPr>
          <p:cNvPr id="737" name="Google Shape;737;p38"/>
          <p:cNvSpPr/>
          <p:nvPr/>
        </p:nvSpPr>
        <p:spPr>
          <a:xfrm>
            <a:off x="3149662" y="2000083"/>
            <a:ext cx="2844677" cy="2844677"/>
          </a:xfrm>
          <a:prstGeom prst="ellipse">
            <a:avLst/>
          </a:prstGeom>
          <a:solidFill>
            <a:srgbClr val="7F7F7F"/>
          </a:solidFill>
          <a:ln>
            <a:noFill/>
          </a:ln>
          <a:effectLst>
            <a:outerShdw blurRad="44450" dist="27940" dir="5400000" algn="ctr">
              <a:srgbClr val="000000">
                <a:alpha val="31764"/>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38" name="Google Shape;738;p38"/>
          <p:cNvSpPr/>
          <p:nvPr/>
        </p:nvSpPr>
        <p:spPr>
          <a:xfrm>
            <a:off x="4764882" y="1733551"/>
            <a:ext cx="1502569" cy="1502569"/>
          </a:xfrm>
          <a:custGeom>
            <a:avLst/>
            <a:gdLst/>
            <a:ahLst/>
            <a:cxnLst/>
            <a:rect l="l" t="t" r="r" b="b"/>
            <a:pathLst>
              <a:path w="2003425" h="2003425" extrusionOk="0">
                <a:moveTo>
                  <a:pt x="0" y="0"/>
                </a:moveTo>
                <a:lnTo>
                  <a:pt x="2003425" y="0"/>
                </a:lnTo>
                <a:lnTo>
                  <a:pt x="2003425" y="2003425"/>
                </a:lnTo>
                <a:lnTo>
                  <a:pt x="533294" y="2003425"/>
                </a:lnTo>
                <a:lnTo>
                  <a:pt x="512230" y="1935570"/>
                </a:lnTo>
                <a:cubicBezTo>
                  <a:pt x="427721" y="1735767"/>
                  <a:pt x="267657" y="1575704"/>
                  <a:pt x="67855" y="1491194"/>
                </a:cubicBezTo>
                <a:lnTo>
                  <a:pt x="0" y="1466359"/>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39" name="Google Shape;739;p38"/>
          <p:cNvSpPr/>
          <p:nvPr/>
        </p:nvSpPr>
        <p:spPr>
          <a:xfrm>
            <a:off x="2876551" y="3621882"/>
            <a:ext cx="1502569" cy="1502568"/>
          </a:xfrm>
          <a:custGeom>
            <a:avLst/>
            <a:gdLst/>
            <a:ahLst/>
            <a:cxnLst/>
            <a:rect l="l" t="t" r="r" b="b"/>
            <a:pathLst>
              <a:path w="2003425" h="2003424" extrusionOk="0">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40" name="Google Shape;740;p38"/>
          <p:cNvSpPr/>
          <p:nvPr/>
        </p:nvSpPr>
        <p:spPr>
          <a:xfrm>
            <a:off x="4764882" y="3621882"/>
            <a:ext cx="1502569" cy="1502568"/>
          </a:xfrm>
          <a:custGeom>
            <a:avLst/>
            <a:gdLst/>
            <a:ahLst/>
            <a:cxnLst/>
            <a:rect l="l" t="t" r="r" b="b"/>
            <a:pathLst>
              <a:path w="2003425" h="2003424" extrusionOk="0">
                <a:moveTo>
                  <a:pt x="533293" y="0"/>
                </a:moveTo>
                <a:lnTo>
                  <a:pt x="2003425" y="0"/>
                </a:lnTo>
                <a:lnTo>
                  <a:pt x="2003425" y="2003424"/>
                </a:lnTo>
                <a:lnTo>
                  <a:pt x="0" y="2003424"/>
                </a:lnTo>
                <a:lnTo>
                  <a:pt x="0" y="537064"/>
                </a:lnTo>
                <a:lnTo>
                  <a:pt x="67855" y="512229"/>
                </a:lnTo>
                <a:cubicBezTo>
                  <a:pt x="267657" y="427720"/>
                  <a:pt x="427721" y="267656"/>
                  <a:pt x="512230" y="67854"/>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41" name="Google Shape;741;p38"/>
          <p:cNvSpPr/>
          <p:nvPr/>
        </p:nvSpPr>
        <p:spPr>
          <a:xfrm>
            <a:off x="4197006" y="3054007"/>
            <a:ext cx="749989" cy="749989"/>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742" name="Google Shape;742;p38"/>
          <p:cNvGrpSpPr/>
          <p:nvPr/>
        </p:nvGrpSpPr>
        <p:grpSpPr>
          <a:xfrm>
            <a:off x="6561232" y="3866974"/>
            <a:ext cx="2208664" cy="1119616"/>
            <a:chOff x="8921974" y="1305071"/>
            <a:chExt cx="2944884" cy="1492820"/>
          </a:xfrm>
        </p:grpSpPr>
        <p:sp>
          <p:nvSpPr>
            <p:cNvPr id="743" name="Google Shape;743;p38"/>
            <p:cNvSpPr txBox="1"/>
            <p:nvPr/>
          </p:nvSpPr>
          <p:spPr>
            <a:xfrm>
              <a:off x="8921974" y="1305071"/>
              <a:ext cx="2937087" cy="779700"/>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600" b="1" cap="none">
                  <a:solidFill>
                    <a:srgbClr val="E55D00"/>
                  </a:solidFill>
                  <a:latin typeface="Times New Roman"/>
                  <a:ea typeface="Times New Roman"/>
                  <a:cs typeface="Times New Roman"/>
                  <a:sym typeface="Times New Roman"/>
                </a:rPr>
                <a:t>ATLIKUMU IZVĒRTĒŠANA </a:t>
              </a:r>
              <a:endParaRPr sz="1600" b="1" cap="none">
                <a:solidFill>
                  <a:srgbClr val="E55D00"/>
                </a:solidFill>
                <a:latin typeface="Times New Roman"/>
                <a:ea typeface="Times New Roman"/>
                <a:cs typeface="Times New Roman"/>
                <a:sym typeface="Times New Roman"/>
              </a:endParaRPr>
            </a:p>
          </p:txBody>
        </p:sp>
        <p:sp>
          <p:nvSpPr>
            <p:cNvPr id="744" name="Google Shape;744;p38"/>
            <p:cNvSpPr txBox="1"/>
            <p:nvPr/>
          </p:nvSpPr>
          <p:spPr>
            <a:xfrm>
              <a:off x="8937565" y="2243894"/>
              <a:ext cx="2929293" cy="553997"/>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050">
                  <a:solidFill>
                    <a:srgbClr val="595959"/>
                  </a:solidFill>
                  <a:latin typeface="Times New Roman"/>
                  <a:ea typeface="Times New Roman"/>
                  <a:cs typeface="Times New Roman"/>
                  <a:sym typeface="Times New Roman"/>
                </a:rPr>
                <a:t>Sākuma atlikumu izvērtēšana 2019.gada laikā</a:t>
              </a:r>
              <a:endParaRPr sz="1050">
                <a:solidFill>
                  <a:srgbClr val="595959"/>
                </a:solidFill>
                <a:latin typeface="Times New Roman"/>
                <a:ea typeface="Times New Roman"/>
                <a:cs typeface="Times New Roman"/>
                <a:sym typeface="Times New Roman"/>
              </a:endParaRPr>
            </a:p>
          </p:txBody>
        </p:sp>
      </p:grpSp>
      <p:sp>
        <p:nvSpPr>
          <p:cNvPr id="745" name="Google Shape;745;p38"/>
          <p:cNvSpPr txBox="1"/>
          <p:nvPr/>
        </p:nvSpPr>
        <p:spPr>
          <a:xfrm>
            <a:off x="371185" y="3866972"/>
            <a:ext cx="2202816" cy="539851"/>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600" b="1" cap="none">
                <a:solidFill>
                  <a:srgbClr val="610061"/>
                </a:solidFill>
                <a:latin typeface="Times New Roman"/>
                <a:ea typeface="Times New Roman"/>
                <a:cs typeface="Times New Roman"/>
                <a:sym typeface="Times New Roman"/>
              </a:rPr>
              <a:t>2019.GADA </a:t>
            </a:r>
            <a:endParaRPr sz="1600" b="1" cap="none">
              <a:solidFill>
                <a:srgbClr val="610061"/>
              </a:solidFill>
              <a:latin typeface="Times New Roman"/>
              <a:ea typeface="Times New Roman"/>
              <a:cs typeface="Times New Roman"/>
              <a:sym typeface="Times New Roman"/>
            </a:endParaRPr>
          </a:p>
          <a:p>
            <a:pPr marL="0" marR="0" lvl="0" indent="0" algn="r" rtl="0">
              <a:spcBef>
                <a:spcPts val="0"/>
              </a:spcBef>
              <a:spcAft>
                <a:spcPts val="0"/>
              </a:spcAft>
              <a:buNone/>
            </a:pPr>
            <a:r>
              <a:rPr lang="lv-LV" sz="1600" b="1" cap="none">
                <a:solidFill>
                  <a:srgbClr val="610061"/>
                </a:solidFill>
                <a:latin typeface="Times New Roman"/>
                <a:ea typeface="Times New Roman"/>
                <a:cs typeface="Times New Roman"/>
                <a:sym typeface="Times New Roman"/>
              </a:rPr>
              <a:t>DARĪJUMU UZSKAITE</a:t>
            </a:r>
            <a:endParaRPr sz="1600" b="1" cap="none">
              <a:solidFill>
                <a:srgbClr val="610061"/>
              </a:solidFill>
              <a:latin typeface="Times New Roman"/>
              <a:ea typeface="Times New Roman"/>
              <a:cs typeface="Times New Roman"/>
              <a:sym typeface="Times New Roman"/>
            </a:endParaRPr>
          </a:p>
        </p:txBody>
      </p:sp>
      <p:sp>
        <p:nvSpPr>
          <p:cNvPr id="746" name="Google Shape;746;p38"/>
          <p:cNvSpPr txBox="1"/>
          <p:nvPr/>
        </p:nvSpPr>
        <p:spPr>
          <a:xfrm>
            <a:off x="6552463" y="1723134"/>
            <a:ext cx="2202816" cy="805826"/>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600" b="1" cap="none">
                <a:solidFill>
                  <a:srgbClr val="0070C0"/>
                </a:solidFill>
                <a:latin typeface="Times New Roman"/>
                <a:ea typeface="Times New Roman"/>
                <a:cs typeface="Times New Roman"/>
                <a:sym typeface="Times New Roman"/>
              </a:rPr>
              <a:t>2018.GADA ATLIKUMU PĀRKLASIFIKĀCIJA</a:t>
            </a:r>
            <a:endParaRPr sz="1600" b="1" cap="none">
              <a:solidFill>
                <a:srgbClr val="0070C0"/>
              </a:solidFill>
              <a:latin typeface="Times New Roman"/>
              <a:ea typeface="Times New Roman"/>
              <a:cs typeface="Times New Roman"/>
              <a:sym typeface="Times New Roman"/>
            </a:endParaRPr>
          </a:p>
        </p:txBody>
      </p:sp>
      <p:sp>
        <p:nvSpPr>
          <p:cNvPr id="747" name="Google Shape;747;p38"/>
          <p:cNvSpPr txBox="1"/>
          <p:nvPr/>
        </p:nvSpPr>
        <p:spPr>
          <a:xfrm>
            <a:off x="365339" y="1728279"/>
            <a:ext cx="2202816" cy="830997"/>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600" b="1" cap="none">
                <a:solidFill>
                  <a:srgbClr val="8F8F8F"/>
                </a:solidFill>
                <a:latin typeface="Times New Roman"/>
                <a:ea typeface="Times New Roman"/>
                <a:cs typeface="Times New Roman"/>
                <a:sym typeface="Times New Roman"/>
              </a:rPr>
              <a:t>AKTĪVU UN SAISTĪBU NOVĒRTĒŠANA 2019.GADA BEIGĀS </a:t>
            </a:r>
            <a:endParaRPr sz="1600" b="1" cap="none">
              <a:solidFill>
                <a:srgbClr val="8F8F8F"/>
              </a:solidFill>
              <a:latin typeface="Times New Roman"/>
              <a:ea typeface="Times New Roman"/>
              <a:cs typeface="Times New Roman"/>
              <a:sym typeface="Times New Roman"/>
            </a:endParaRPr>
          </a:p>
        </p:txBody>
      </p:sp>
      <p:sp>
        <p:nvSpPr>
          <p:cNvPr id="748" name="Google Shape;748;p38"/>
          <p:cNvSpPr txBox="1"/>
          <p:nvPr/>
        </p:nvSpPr>
        <p:spPr>
          <a:xfrm>
            <a:off x="5373203" y="1911954"/>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245899"/>
                </a:solidFill>
                <a:latin typeface="Times New Roman"/>
                <a:ea typeface="Times New Roman"/>
                <a:cs typeface="Times New Roman"/>
                <a:sym typeface="Times New Roman"/>
              </a:rPr>
              <a:t>01</a:t>
            </a:r>
            <a:endParaRPr/>
          </a:p>
        </p:txBody>
      </p:sp>
      <p:sp>
        <p:nvSpPr>
          <p:cNvPr id="749" name="Google Shape;749;p38"/>
          <p:cNvSpPr txBox="1"/>
          <p:nvPr/>
        </p:nvSpPr>
        <p:spPr>
          <a:xfrm>
            <a:off x="5373203" y="4368360"/>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E55D00"/>
                </a:solidFill>
                <a:latin typeface="Times New Roman"/>
                <a:ea typeface="Times New Roman"/>
                <a:cs typeface="Times New Roman"/>
                <a:sym typeface="Times New Roman"/>
              </a:rPr>
              <a:t>02</a:t>
            </a:r>
            <a:endParaRPr/>
          </a:p>
        </p:txBody>
      </p:sp>
      <p:sp>
        <p:nvSpPr>
          <p:cNvPr id="750" name="Google Shape;750;p38"/>
          <p:cNvSpPr txBox="1"/>
          <p:nvPr/>
        </p:nvSpPr>
        <p:spPr>
          <a:xfrm>
            <a:off x="3216494" y="4368360"/>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610061"/>
                </a:solidFill>
                <a:latin typeface="Times New Roman"/>
                <a:ea typeface="Times New Roman"/>
                <a:cs typeface="Times New Roman"/>
                <a:sym typeface="Times New Roman"/>
              </a:rPr>
              <a:t>03</a:t>
            </a:r>
            <a:endParaRPr/>
          </a:p>
        </p:txBody>
      </p:sp>
      <p:grpSp>
        <p:nvGrpSpPr>
          <p:cNvPr id="751" name="Google Shape;751;p38"/>
          <p:cNvGrpSpPr/>
          <p:nvPr/>
        </p:nvGrpSpPr>
        <p:grpSpPr>
          <a:xfrm>
            <a:off x="2875289" y="1723134"/>
            <a:ext cx="1503831" cy="1512986"/>
            <a:chOff x="2875289" y="1723134"/>
            <a:chExt cx="1503831" cy="1512986"/>
          </a:xfrm>
        </p:grpSpPr>
        <p:sp>
          <p:nvSpPr>
            <p:cNvPr id="752" name="Google Shape;752;p38"/>
            <p:cNvSpPr/>
            <p:nvPr/>
          </p:nvSpPr>
          <p:spPr>
            <a:xfrm>
              <a:off x="2875289" y="1723134"/>
              <a:ext cx="1502569" cy="1502569"/>
            </a:xfrm>
            <a:custGeom>
              <a:avLst/>
              <a:gdLst/>
              <a:ahLst/>
              <a:cxnLst/>
              <a:rect l="l" t="t" r="r" b="b"/>
              <a:pathLst>
                <a:path w="2003425" h="2003425" extrusionOk="0">
                  <a:moveTo>
                    <a:pt x="0" y="0"/>
                  </a:moveTo>
                  <a:lnTo>
                    <a:pt x="2003425" y="0"/>
                  </a:lnTo>
                  <a:lnTo>
                    <a:pt x="2003425" y="1466359"/>
                  </a:lnTo>
                  <a:lnTo>
                    <a:pt x="1935571" y="1491194"/>
                  </a:lnTo>
                  <a:cubicBezTo>
                    <a:pt x="1735769" y="1575704"/>
                    <a:pt x="1575705" y="1735767"/>
                    <a:pt x="1491196" y="1935570"/>
                  </a:cubicBezTo>
                  <a:lnTo>
                    <a:pt x="1470132" y="2003425"/>
                  </a:lnTo>
                  <a:lnTo>
                    <a:pt x="0" y="2003425"/>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53" name="Google Shape;753;p38"/>
            <p:cNvSpPr txBox="1"/>
            <p:nvPr/>
          </p:nvSpPr>
          <p:spPr>
            <a:xfrm>
              <a:off x="3117798" y="1911954"/>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8F8F8F"/>
                  </a:solidFill>
                  <a:latin typeface="Times New Roman"/>
                  <a:ea typeface="Times New Roman"/>
                  <a:cs typeface="Times New Roman"/>
                  <a:sym typeface="Times New Roman"/>
                </a:rPr>
                <a:t>04</a:t>
              </a:r>
              <a:endParaRPr/>
            </a:p>
          </p:txBody>
        </p:sp>
        <p:sp>
          <p:nvSpPr>
            <p:cNvPr id="754" name="Google Shape;754;p38"/>
            <p:cNvSpPr/>
            <p:nvPr/>
          </p:nvSpPr>
          <p:spPr>
            <a:xfrm>
              <a:off x="3586059" y="2443059"/>
              <a:ext cx="793061" cy="793061"/>
            </a:xfrm>
            <a:custGeom>
              <a:avLst/>
              <a:gdLst/>
              <a:ahLst/>
              <a:cxnLst/>
              <a:rect l="l" t="t" r="r" b="b"/>
              <a:pathLst>
                <a:path w="1057415" h="1057415" extrusionOk="0">
                  <a:moveTo>
                    <a:pt x="1057415" y="0"/>
                  </a:moveTo>
                  <a:lnTo>
                    <a:pt x="1057415" y="520349"/>
                  </a:lnTo>
                  <a:lnTo>
                    <a:pt x="989561" y="545184"/>
                  </a:lnTo>
                  <a:cubicBezTo>
                    <a:pt x="789759" y="629694"/>
                    <a:pt x="629695" y="789757"/>
                    <a:pt x="545186" y="989560"/>
                  </a:cubicBezTo>
                  <a:lnTo>
                    <a:pt x="524122" y="1057415"/>
                  </a:lnTo>
                  <a:lnTo>
                    <a:pt x="0" y="1057415"/>
                  </a:lnTo>
                  <a:lnTo>
                    <a:pt x="1961" y="1044563"/>
                  </a:lnTo>
                  <a:cubicBezTo>
                    <a:pt x="109049" y="521237"/>
                    <a:pt x="521238" y="109049"/>
                    <a:pt x="1044563" y="1961"/>
                  </a:cubicBezTo>
                  <a:lnTo>
                    <a:pt x="1057415" y="0"/>
                  </a:lnTo>
                  <a:close/>
                </a:path>
              </a:pathLst>
            </a:custGeom>
            <a:gradFill>
              <a:gsLst>
                <a:gs pos="0">
                  <a:srgbClr val="8F8F8F"/>
                </a:gs>
                <a:gs pos="100000">
                  <a:schemeClr val="accent2"/>
                </a:gs>
              </a:gsLst>
              <a:lin ang="156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nvGrpSpPr>
          <p:cNvPr id="755" name="Google Shape;755;p38"/>
          <p:cNvGrpSpPr/>
          <p:nvPr/>
        </p:nvGrpSpPr>
        <p:grpSpPr>
          <a:xfrm>
            <a:off x="4764881" y="1733551"/>
            <a:ext cx="1502570" cy="1502569"/>
            <a:chOff x="4764881" y="1733551"/>
            <a:chExt cx="1502570" cy="1502569"/>
          </a:xfrm>
        </p:grpSpPr>
        <p:sp>
          <p:nvSpPr>
            <p:cNvPr id="756" name="Google Shape;756;p38"/>
            <p:cNvSpPr/>
            <p:nvPr/>
          </p:nvSpPr>
          <p:spPr>
            <a:xfrm>
              <a:off x="4764882" y="1733551"/>
              <a:ext cx="1502569" cy="1502569"/>
            </a:xfrm>
            <a:custGeom>
              <a:avLst/>
              <a:gdLst/>
              <a:ahLst/>
              <a:cxnLst/>
              <a:rect l="l" t="t" r="r" b="b"/>
              <a:pathLst>
                <a:path w="2003425" h="2003425" extrusionOk="0">
                  <a:moveTo>
                    <a:pt x="0" y="0"/>
                  </a:moveTo>
                  <a:lnTo>
                    <a:pt x="2003425" y="0"/>
                  </a:lnTo>
                  <a:lnTo>
                    <a:pt x="2003425" y="2003425"/>
                  </a:lnTo>
                  <a:lnTo>
                    <a:pt x="533294" y="2003425"/>
                  </a:lnTo>
                  <a:lnTo>
                    <a:pt x="512230" y="1935570"/>
                  </a:lnTo>
                  <a:cubicBezTo>
                    <a:pt x="427721" y="1735767"/>
                    <a:pt x="267657" y="1575704"/>
                    <a:pt x="67855" y="1491194"/>
                  </a:cubicBezTo>
                  <a:lnTo>
                    <a:pt x="0" y="1466359"/>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57" name="Google Shape;757;p38"/>
            <p:cNvSpPr txBox="1"/>
            <p:nvPr/>
          </p:nvSpPr>
          <p:spPr>
            <a:xfrm>
              <a:off x="5373203" y="1911954"/>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245899"/>
                  </a:solidFill>
                  <a:latin typeface="Times New Roman"/>
                  <a:ea typeface="Times New Roman"/>
                  <a:cs typeface="Times New Roman"/>
                  <a:sym typeface="Times New Roman"/>
                </a:rPr>
                <a:t>01</a:t>
              </a:r>
              <a:endParaRPr/>
            </a:p>
          </p:txBody>
        </p:sp>
        <p:sp>
          <p:nvSpPr>
            <p:cNvPr id="758" name="Google Shape;758;p38"/>
            <p:cNvSpPr/>
            <p:nvPr/>
          </p:nvSpPr>
          <p:spPr>
            <a:xfrm>
              <a:off x="4764881" y="2443059"/>
              <a:ext cx="793062" cy="793061"/>
            </a:xfrm>
            <a:custGeom>
              <a:avLst/>
              <a:gdLst/>
              <a:ahLst/>
              <a:cxnLst/>
              <a:rect l="l" t="t" r="r" b="b"/>
              <a:pathLst>
                <a:path w="1057416" h="1057415" extrusionOk="0">
                  <a:moveTo>
                    <a:pt x="0" y="0"/>
                  </a:moveTo>
                  <a:lnTo>
                    <a:pt x="12852" y="1961"/>
                  </a:lnTo>
                  <a:cubicBezTo>
                    <a:pt x="536178" y="109049"/>
                    <a:pt x="948366" y="521237"/>
                    <a:pt x="1055454" y="1044563"/>
                  </a:cubicBezTo>
                  <a:lnTo>
                    <a:pt x="1057416" y="1057415"/>
                  </a:lnTo>
                  <a:lnTo>
                    <a:pt x="533294" y="1057415"/>
                  </a:lnTo>
                  <a:lnTo>
                    <a:pt x="512230" y="989560"/>
                  </a:lnTo>
                  <a:cubicBezTo>
                    <a:pt x="427721" y="789757"/>
                    <a:pt x="267657" y="629694"/>
                    <a:pt x="67855" y="545184"/>
                  </a:cubicBezTo>
                  <a:lnTo>
                    <a:pt x="0" y="520349"/>
                  </a:lnTo>
                  <a:lnTo>
                    <a:pt x="0" y="0"/>
                  </a:lnTo>
                  <a:close/>
                </a:path>
              </a:pathLst>
            </a:custGeom>
            <a:gradFill>
              <a:gsLst>
                <a:gs pos="0">
                  <a:srgbClr val="245899"/>
                </a:gs>
                <a:gs pos="20000">
                  <a:srgbClr val="245899"/>
                </a:gs>
                <a:gs pos="100000">
                  <a:srgbClr val="3071C3"/>
                </a:gs>
              </a:gsLst>
              <a:lin ang="17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nvGrpSpPr>
          <p:cNvPr id="759" name="Google Shape;759;p38"/>
          <p:cNvGrpSpPr/>
          <p:nvPr/>
        </p:nvGrpSpPr>
        <p:grpSpPr>
          <a:xfrm>
            <a:off x="2876551" y="3621882"/>
            <a:ext cx="1502569" cy="1502568"/>
            <a:chOff x="2876551" y="3621882"/>
            <a:chExt cx="1502569" cy="1502568"/>
          </a:xfrm>
        </p:grpSpPr>
        <p:sp>
          <p:nvSpPr>
            <p:cNvPr id="760" name="Google Shape;760;p38"/>
            <p:cNvSpPr/>
            <p:nvPr/>
          </p:nvSpPr>
          <p:spPr>
            <a:xfrm>
              <a:off x="2876551" y="3621882"/>
              <a:ext cx="1502569" cy="1502568"/>
            </a:xfrm>
            <a:custGeom>
              <a:avLst/>
              <a:gdLst/>
              <a:ahLst/>
              <a:cxnLst/>
              <a:rect l="l" t="t" r="r" b="b"/>
              <a:pathLst>
                <a:path w="2003425" h="2003424" extrusionOk="0">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61" name="Google Shape;761;p38"/>
            <p:cNvSpPr txBox="1"/>
            <p:nvPr/>
          </p:nvSpPr>
          <p:spPr>
            <a:xfrm>
              <a:off x="3216494" y="4368360"/>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610061"/>
                  </a:solidFill>
                  <a:latin typeface="Times New Roman"/>
                  <a:ea typeface="Times New Roman"/>
                  <a:cs typeface="Times New Roman"/>
                  <a:sym typeface="Times New Roman"/>
                </a:rPr>
                <a:t>03</a:t>
              </a:r>
              <a:endParaRPr/>
            </a:p>
          </p:txBody>
        </p:sp>
        <p:sp>
          <p:nvSpPr>
            <p:cNvPr id="762" name="Google Shape;762;p38"/>
            <p:cNvSpPr/>
            <p:nvPr/>
          </p:nvSpPr>
          <p:spPr>
            <a:xfrm>
              <a:off x="3586059" y="3621882"/>
              <a:ext cx="793061" cy="793062"/>
            </a:xfrm>
            <a:custGeom>
              <a:avLst/>
              <a:gdLst/>
              <a:ahLst/>
              <a:cxnLst/>
              <a:rect l="l" t="t" r="r" b="b"/>
              <a:pathLst>
                <a:path w="1057415" h="1057416" extrusionOk="0">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gradFill>
              <a:gsLst>
                <a:gs pos="0">
                  <a:srgbClr val="610061"/>
                </a:gs>
                <a:gs pos="23000">
                  <a:srgbClr val="610061"/>
                </a:gs>
                <a:gs pos="100000">
                  <a:schemeClr val="accent6"/>
                </a:gs>
              </a:gsLst>
              <a:lin ang="6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nvGrpSpPr>
          <p:cNvPr id="763" name="Google Shape;763;p38"/>
          <p:cNvGrpSpPr/>
          <p:nvPr/>
        </p:nvGrpSpPr>
        <p:grpSpPr>
          <a:xfrm>
            <a:off x="4764881" y="3621882"/>
            <a:ext cx="1502570" cy="1502568"/>
            <a:chOff x="4764881" y="3621882"/>
            <a:chExt cx="1502570" cy="1502568"/>
          </a:xfrm>
        </p:grpSpPr>
        <p:sp>
          <p:nvSpPr>
            <p:cNvPr id="764" name="Google Shape;764;p38"/>
            <p:cNvSpPr/>
            <p:nvPr/>
          </p:nvSpPr>
          <p:spPr>
            <a:xfrm>
              <a:off x="4764882" y="3621882"/>
              <a:ext cx="1502569" cy="1502568"/>
            </a:xfrm>
            <a:custGeom>
              <a:avLst/>
              <a:gdLst/>
              <a:ahLst/>
              <a:cxnLst/>
              <a:rect l="l" t="t" r="r" b="b"/>
              <a:pathLst>
                <a:path w="2003425" h="2003424" extrusionOk="0">
                  <a:moveTo>
                    <a:pt x="533293" y="0"/>
                  </a:moveTo>
                  <a:lnTo>
                    <a:pt x="2003425" y="0"/>
                  </a:lnTo>
                  <a:lnTo>
                    <a:pt x="2003425" y="2003424"/>
                  </a:lnTo>
                  <a:lnTo>
                    <a:pt x="0" y="2003424"/>
                  </a:lnTo>
                  <a:lnTo>
                    <a:pt x="0" y="537064"/>
                  </a:lnTo>
                  <a:lnTo>
                    <a:pt x="67855" y="512229"/>
                  </a:lnTo>
                  <a:cubicBezTo>
                    <a:pt x="267657" y="427720"/>
                    <a:pt x="427721" y="267656"/>
                    <a:pt x="512230" y="67854"/>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65" name="Google Shape;765;p38"/>
            <p:cNvSpPr txBox="1"/>
            <p:nvPr/>
          </p:nvSpPr>
          <p:spPr>
            <a:xfrm>
              <a:off x="5373203" y="4368360"/>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E55D00"/>
                  </a:solidFill>
                  <a:latin typeface="Times New Roman"/>
                  <a:ea typeface="Times New Roman"/>
                  <a:cs typeface="Times New Roman"/>
                  <a:sym typeface="Times New Roman"/>
                </a:rPr>
                <a:t>02</a:t>
              </a:r>
              <a:endParaRPr/>
            </a:p>
          </p:txBody>
        </p:sp>
        <p:sp>
          <p:nvSpPr>
            <p:cNvPr id="766" name="Google Shape;766;p38"/>
            <p:cNvSpPr/>
            <p:nvPr/>
          </p:nvSpPr>
          <p:spPr>
            <a:xfrm>
              <a:off x="4764881" y="3621882"/>
              <a:ext cx="793062" cy="793062"/>
            </a:xfrm>
            <a:custGeom>
              <a:avLst/>
              <a:gdLst/>
              <a:ahLst/>
              <a:cxnLst/>
              <a:rect l="l" t="t" r="r" b="b"/>
              <a:pathLst>
                <a:path w="1057416" h="1057416" extrusionOk="0">
                  <a:moveTo>
                    <a:pt x="533293" y="0"/>
                  </a:moveTo>
                  <a:lnTo>
                    <a:pt x="1057416" y="0"/>
                  </a:lnTo>
                  <a:lnTo>
                    <a:pt x="1055454" y="12852"/>
                  </a:lnTo>
                  <a:cubicBezTo>
                    <a:pt x="948366" y="536178"/>
                    <a:pt x="536178" y="948366"/>
                    <a:pt x="12852" y="1055454"/>
                  </a:cubicBezTo>
                  <a:lnTo>
                    <a:pt x="0" y="1057416"/>
                  </a:lnTo>
                  <a:lnTo>
                    <a:pt x="0" y="537064"/>
                  </a:lnTo>
                  <a:lnTo>
                    <a:pt x="67855" y="512229"/>
                  </a:lnTo>
                  <a:cubicBezTo>
                    <a:pt x="267657" y="427720"/>
                    <a:pt x="427721" y="267656"/>
                    <a:pt x="512230" y="67854"/>
                  </a:cubicBezTo>
                  <a:lnTo>
                    <a:pt x="533293" y="0"/>
                  </a:lnTo>
                  <a:close/>
                </a:path>
              </a:pathLst>
            </a:custGeom>
            <a:gradFill>
              <a:gsLst>
                <a:gs pos="0">
                  <a:srgbClr val="E55D00"/>
                </a:gs>
                <a:gs pos="16000">
                  <a:srgbClr val="E55D00"/>
                </a:gs>
                <a:gs pos="100000">
                  <a:schemeClr val="accent4"/>
                </a:gs>
              </a:gsLst>
              <a:lin ang="2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sp>
        <p:nvSpPr>
          <p:cNvPr id="767" name="Google Shape;767;p38"/>
          <p:cNvSpPr/>
          <p:nvPr/>
        </p:nvSpPr>
        <p:spPr>
          <a:xfrm>
            <a:off x="4764881" y="2443059"/>
            <a:ext cx="793062" cy="793061"/>
          </a:xfrm>
          <a:custGeom>
            <a:avLst/>
            <a:gdLst/>
            <a:ahLst/>
            <a:cxnLst/>
            <a:rect l="l" t="t" r="r" b="b"/>
            <a:pathLst>
              <a:path w="1057416" h="1057415" extrusionOk="0">
                <a:moveTo>
                  <a:pt x="0" y="0"/>
                </a:moveTo>
                <a:lnTo>
                  <a:pt x="12852" y="1961"/>
                </a:lnTo>
                <a:cubicBezTo>
                  <a:pt x="536178" y="109049"/>
                  <a:pt x="948366" y="521237"/>
                  <a:pt x="1055454" y="1044563"/>
                </a:cubicBezTo>
                <a:lnTo>
                  <a:pt x="1057416" y="1057415"/>
                </a:lnTo>
                <a:lnTo>
                  <a:pt x="533294" y="1057415"/>
                </a:lnTo>
                <a:lnTo>
                  <a:pt x="512230" y="989560"/>
                </a:lnTo>
                <a:cubicBezTo>
                  <a:pt x="427721" y="789757"/>
                  <a:pt x="267657" y="629694"/>
                  <a:pt x="67855" y="545184"/>
                </a:cubicBezTo>
                <a:lnTo>
                  <a:pt x="0" y="520349"/>
                </a:lnTo>
                <a:lnTo>
                  <a:pt x="0" y="0"/>
                </a:lnTo>
                <a:close/>
              </a:path>
            </a:pathLst>
          </a:custGeom>
          <a:gradFill>
            <a:gsLst>
              <a:gs pos="0">
                <a:srgbClr val="245899"/>
              </a:gs>
              <a:gs pos="20000">
                <a:srgbClr val="245899"/>
              </a:gs>
              <a:gs pos="100000">
                <a:srgbClr val="3071C3"/>
              </a:gs>
            </a:gsLst>
            <a:lin ang="17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68" name="Google Shape;768;p38"/>
          <p:cNvSpPr/>
          <p:nvPr/>
        </p:nvSpPr>
        <p:spPr>
          <a:xfrm>
            <a:off x="3586059" y="3621882"/>
            <a:ext cx="793061" cy="793062"/>
          </a:xfrm>
          <a:custGeom>
            <a:avLst/>
            <a:gdLst/>
            <a:ahLst/>
            <a:cxnLst/>
            <a:rect l="l" t="t" r="r" b="b"/>
            <a:pathLst>
              <a:path w="1057415" h="1057416" extrusionOk="0">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gradFill>
            <a:gsLst>
              <a:gs pos="0">
                <a:srgbClr val="610061"/>
              </a:gs>
              <a:gs pos="23000">
                <a:srgbClr val="610061"/>
              </a:gs>
              <a:gs pos="100000">
                <a:schemeClr val="accent6"/>
              </a:gs>
            </a:gsLst>
            <a:lin ang="6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69" name="Google Shape;769;p38"/>
          <p:cNvSpPr/>
          <p:nvPr/>
        </p:nvSpPr>
        <p:spPr>
          <a:xfrm>
            <a:off x="4764881" y="3621882"/>
            <a:ext cx="793062" cy="793062"/>
          </a:xfrm>
          <a:custGeom>
            <a:avLst/>
            <a:gdLst/>
            <a:ahLst/>
            <a:cxnLst/>
            <a:rect l="l" t="t" r="r" b="b"/>
            <a:pathLst>
              <a:path w="1057416" h="1057416" extrusionOk="0">
                <a:moveTo>
                  <a:pt x="533293" y="0"/>
                </a:moveTo>
                <a:lnTo>
                  <a:pt x="1057416" y="0"/>
                </a:lnTo>
                <a:lnTo>
                  <a:pt x="1055454" y="12852"/>
                </a:lnTo>
                <a:cubicBezTo>
                  <a:pt x="948366" y="536178"/>
                  <a:pt x="536178" y="948366"/>
                  <a:pt x="12852" y="1055454"/>
                </a:cubicBezTo>
                <a:lnTo>
                  <a:pt x="0" y="1057416"/>
                </a:lnTo>
                <a:lnTo>
                  <a:pt x="0" y="537064"/>
                </a:lnTo>
                <a:lnTo>
                  <a:pt x="67855" y="512229"/>
                </a:lnTo>
                <a:cubicBezTo>
                  <a:pt x="267657" y="427720"/>
                  <a:pt x="427721" y="267656"/>
                  <a:pt x="512230" y="67854"/>
                </a:cubicBezTo>
                <a:lnTo>
                  <a:pt x="533293" y="0"/>
                </a:lnTo>
                <a:close/>
              </a:path>
            </a:pathLst>
          </a:custGeom>
          <a:gradFill>
            <a:gsLst>
              <a:gs pos="0">
                <a:srgbClr val="E55D00"/>
              </a:gs>
              <a:gs pos="16000">
                <a:srgbClr val="E55D00"/>
              </a:gs>
              <a:gs pos="100000">
                <a:schemeClr val="accent4"/>
              </a:gs>
            </a:gsLst>
            <a:lin ang="2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pic>
        <p:nvPicPr>
          <p:cNvPr id="770" name="Google Shape;770;p38" descr="Lightbulb"/>
          <p:cNvPicPr preferRelativeResize="0"/>
          <p:nvPr/>
        </p:nvPicPr>
        <p:blipFill rotWithShape="1">
          <a:blip r:embed="rId3">
            <a:alphaModFix/>
          </a:blip>
          <a:srcRect/>
          <a:stretch/>
        </p:blipFill>
        <p:spPr>
          <a:xfrm>
            <a:off x="4229100" y="3086100"/>
            <a:ext cx="685800" cy="685800"/>
          </a:xfrm>
          <a:prstGeom prst="rect">
            <a:avLst/>
          </a:prstGeom>
          <a:noFill/>
          <a:ln>
            <a:noFill/>
          </a:ln>
        </p:spPr>
      </p:pic>
      <p:pic>
        <p:nvPicPr>
          <p:cNvPr id="771" name="Google Shape;771;p38" descr="Lightbulb"/>
          <p:cNvPicPr preferRelativeResize="0"/>
          <p:nvPr/>
        </p:nvPicPr>
        <p:blipFill rotWithShape="1">
          <a:blip r:embed="rId3">
            <a:alphaModFix/>
          </a:blip>
          <a:srcRect/>
          <a:stretch/>
        </p:blipFill>
        <p:spPr>
          <a:xfrm>
            <a:off x="4229100" y="3086100"/>
            <a:ext cx="685800" cy="685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39"/>
          <p:cNvSpPr txBox="1">
            <a:spLocks noGrp="1"/>
          </p:cNvSpPr>
          <p:nvPr>
            <p:ph type="title"/>
          </p:nvPr>
        </p:nvSpPr>
        <p:spPr>
          <a:xfrm>
            <a:off x="3271416" y="167525"/>
            <a:ext cx="5358096"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sz="2160" cap="none">
                <a:solidFill>
                  <a:srgbClr val="245899"/>
                </a:solidFill>
                <a:latin typeface="Times New Roman"/>
                <a:ea typeface="Times New Roman"/>
                <a:cs typeface="Times New Roman"/>
                <a:sym typeface="Times New Roman"/>
              </a:rPr>
              <a:t>SĀKUMA ATLIKUMU</a:t>
            </a:r>
            <a:br>
              <a:rPr lang="lv-LV" sz="2160" cap="none">
                <a:solidFill>
                  <a:srgbClr val="245899"/>
                </a:solidFill>
                <a:latin typeface="Times New Roman"/>
                <a:ea typeface="Times New Roman"/>
                <a:cs typeface="Times New Roman"/>
                <a:sym typeface="Times New Roman"/>
              </a:rPr>
            </a:br>
            <a:r>
              <a:rPr lang="lv-LV" sz="2160" cap="none">
                <a:solidFill>
                  <a:srgbClr val="245899"/>
                </a:solidFill>
                <a:latin typeface="Times New Roman"/>
                <a:ea typeface="Times New Roman"/>
                <a:cs typeface="Times New Roman"/>
                <a:sym typeface="Times New Roman"/>
              </a:rPr>
              <a:t>PĀRKLASIFIKĀCIJA</a:t>
            </a:r>
            <a:r>
              <a:rPr lang="lv-LV" sz="1530" cap="none">
                <a:solidFill>
                  <a:srgbClr val="245899"/>
                </a:solidFill>
                <a:latin typeface="Times New Roman"/>
                <a:ea typeface="Times New Roman"/>
                <a:cs typeface="Times New Roman"/>
                <a:sym typeface="Times New Roman"/>
              </a:rPr>
              <a:t/>
            </a:r>
            <a:br>
              <a:rPr lang="lv-LV" sz="1530" cap="none">
                <a:solidFill>
                  <a:srgbClr val="245899"/>
                </a:solidFill>
                <a:latin typeface="Times New Roman"/>
                <a:ea typeface="Times New Roman"/>
                <a:cs typeface="Times New Roman"/>
                <a:sym typeface="Times New Roman"/>
              </a:rPr>
            </a:br>
            <a:endParaRPr sz="2160"/>
          </a:p>
        </p:txBody>
      </p:sp>
      <p:sp>
        <p:nvSpPr>
          <p:cNvPr id="778" name="Google Shape;778;p39"/>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28</a:t>
            </a:fld>
            <a:endParaRPr/>
          </a:p>
        </p:txBody>
      </p:sp>
      <p:pic>
        <p:nvPicPr>
          <p:cNvPr id="779" name="Google Shape;779;p39"/>
          <p:cNvPicPr preferRelativeResize="0"/>
          <p:nvPr/>
        </p:nvPicPr>
        <p:blipFill rotWithShape="1">
          <a:blip r:embed="rId3">
            <a:alphaModFix/>
          </a:blip>
          <a:srcRect l="24019" t="31465" r="42933" b="34397"/>
          <a:stretch/>
        </p:blipFill>
        <p:spPr>
          <a:xfrm>
            <a:off x="1664352" y="1529903"/>
            <a:ext cx="6167720" cy="3163277"/>
          </a:xfrm>
          <a:prstGeom prst="rect">
            <a:avLst/>
          </a:prstGeom>
          <a:noFill/>
          <a:ln>
            <a:noFill/>
          </a:ln>
        </p:spPr>
      </p:pic>
      <p:pic>
        <p:nvPicPr>
          <p:cNvPr id="780" name="Google Shape;780;p39"/>
          <p:cNvPicPr preferRelativeResize="0"/>
          <p:nvPr/>
        </p:nvPicPr>
        <p:blipFill rotWithShape="1">
          <a:blip r:embed="rId4">
            <a:alphaModFix/>
          </a:blip>
          <a:srcRect l="24561" t="19083" r="42752" b="69538"/>
          <a:stretch/>
        </p:blipFill>
        <p:spPr>
          <a:xfrm>
            <a:off x="1769165" y="4693179"/>
            <a:ext cx="6062908" cy="1061577"/>
          </a:xfrm>
          <a:prstGeom prst="rect">
            <a:avLst/>
          </a:prstGeom>
          <a:noFill/>
          <a:ln>
            <a:noFill/>
          </a:ln>
        </p:spPr>
      </p:pic>
      <p:sp>
        <p:nvSpPr>
          <p:cNvPr id="781" name="Google Shape;781;p39"/>
          <p:cNvSpPr/>
          <p:nvPr/>
        </p:nvSpPr>
        <p:spPr>
          <a:xfrm>
            <a:off x="2682472" y="4850596"/>
            <a:ext cx="4840356" cy="656718"/>
          </a:xfrm>
          <a:prstGeom prst="ellipse">
            <a:avLst/>
          </a:prstGeom>
          <a:noFill/>
          <a:ln w="25400" cap="flat" cmpd="sng">
            <a:solidFill>
              <a:srgbClr val="2D652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782" name="Google Shape;782;p39"/>
          <p:cNvSpPr/>
          <p:nvPr/>
        </p:nvSpPr>
        <p:spPr>
          <a:xfrm>
            <a:off x="271642" y="2692488"/>
            <a:ext cx="1832536" cy="1585354"/>
          </a:xfrm>
          <a:custGeom>
            <a:avLst/>
            <a:gdLst/>
            <a:ahLst/>
            <a:cxnLst/>
            <a:rect l="l" t="t" r="r" b="b"/>
            <a:pathLst>
              <a:path w="4294" h="3720" extrusionOk="0">
                <a:moveTo>
                  <a:pt x="0" y="1860"/>
                </a:moveTo>
                <a:lnTo>
                  <a:pt x="1073" y="0"/>
                </a:lnTo>
                <a:lnTo>
                  <a:pt x="3221" y="0"/>
                </a:lnTo>
                <a:lnTo>
                  <a:pt x="4294" y="1860"/>
                </a:lnTo>
                <a:lnTo>
                  <a:pt x="3221" y="3720"/>
                </a:lnTo>
                <a:lnTo>
                  <a:pt x="1073" y="3720"/>
                </a:lnTo>
                <a:lnTo>
                  <a:pt x="0" y="1860"/>
                </a:lnTo>
                <a:lnTo>
                  <a:pt x="0" y="1860"/>
                </a:lnTo>
                <a:close/>
                <a:moveTo>
                  <a:pt x="37" y="1860"/>
                </a:moveTo>
                <a:lnTo>
                  <a:pt x="1092" y="3687"/>
                </a:lnTo>
                <a:lnTo>
                  <a:pt x="3202" y="3687"/>
                </a:lnTo>
                <a:lnTo>
                  <a:pt x="4258" y="1860"/>
                </a:lnTo>
                <a:lnTo>
                  <a:pt x="3202" y="33"/>
                </a:lnTo>
                <a:lnTo>
                  <a:pt x="1092" y="33"/>
                </a:lnTo>
                <a:lnTo>
                  <a:pt x="37" y="1860"/>
                </a:lnTo>
                <a:lnTo>
                  <a:pt x="37" y="1860"/>
                </a:ln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700">
              <a:solidFill>
                <a:schemeClr val="dk1"/>
              </a:solidFill>
              <a:latin typeface="Times New Roman"/>
              <a:ea typeface="Times New Roman"/>
              <a:cs typeface="Times New Roman"/>
              <a:sym typeface="Times New Roman"/>
            </a:endParaRPr>
          </a:p>
        </p:txBody>
      </p:sp>
      <p:grpSp>
        <p:nvGrpSpPr>
          <p:cNvPr id="783" name="Google Shape;783;p39"/>
          <p:cNvGrpSpPr/>
          <p:nvPr/>
        </p:nvGrpSpPr>
        <p:grpSpPr>
          <a:xfrm>
            <a:off x="1664352" y="152088"/>
            <a:ext cx="1158361" cy="1130373"/>
            <a:chOff x="4764881" y="1733551"/>
            <a:chExt cx="1502570" cy="1502569"/>
          </a:xfrm>
        </p:grpSpPr>
        <p:sp>
          <p:nvSpPr>
            <p:cNvPr id="784" name="Google Shape;784;p39"/>
            <p:cNvSpPr/>
            <p:nvPr/>
          </p:nvSpPr>
          <p:spPr>
            <a:xfrm>
              <a:off x="4764882" y="1733551"/>
              <a:ext cx="1502569" cy="1502569"/>
            </a:xfrm>
            <a:custGeom>
              <a:avLst/>
              <a:gdLst/>
              <a:ahLst/>
              <a:cxnLst/>
              <a:rect l="l" t="t" r="r" b="b"/>
              <a:pathLst>
                <a:path w="2003425" h="2003425" extrusionOk="0">
                  <a:moveTo>
                    <a:pt x="0" y="0"/>
                  </a:moveTo>
                  <a:lnTo>
                    <a:pt x="2003425" y="0"/>
                  </a:lnTo>
                  <a:lnTo>
                    <a:pt x="2003425" y="2003425"/>
                  </a:lnTo>
                  <a:lnTo>
                    <a:pt x="533294" y="2003425"/>
                  </a:lnTo>
                  <a:lnTo>
                    <a:pt x="512230" y="1935570"/>
                  </a:lnTo>
                  <a:cubicBezTo>
                    <a:pt x="427721" y="1735767"/>
                    <a:pt x="267657" y="1575704"/>
                    <a:pt x="67855" y="1491194"/>
                  </a:cubicBezTo>
                  <a:lnTo>
                    <a:pt x="0" y="1466359"/>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785" name="Google Shape;785;p39"/>
            <p:cNvSpPr txBox="1"/>
            <p:nvPr/>
          </p:nvSpPr>
          <p:spPr>
            <a:xfrm>
              <a:off x="5346918" y="1887369"/>
              <a:ext cx="705312" cy="695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245899"/>
                  </a:solidFill>
                  <a:latin typeface="Times New Roman"/>
                  <a:ea typeface="Times New Roman"/>
                  <a:cs typeface="Times New Roman"/>
                  <a:sym typeface="Times New Roman"/>
                </a:rPr>
                <a:t>01</a:t>
              </a:r>
              <a:endParaRPr/>
            </a:p>
          </p:txBody>
        </p:sp>
        <p:sp>
          <p:nvSpPr>
            <p:cNvPr id="786" name="Google Shape;786;p39"/>
            <p:cNvSpPr/>
            <p:nvPr/>
          </p:nvSpPr>
          <p:spPr>
            <a:xfrm>
              <a:off x="4764881" y="2443059"/>
              <a:ext cx="793062" cy="793061"/>
            </a:xfrm>
            <a:custGeom>
              <a:avLst/>
              <a:gdLst/>
              <a:ahLst/>
              <a:cxnLst/>
              <a:rect l="l" t="t" r="r" b="b"/>
              <a:pathLst>
                <a:path w="1057416" h="1057415" extrusionOk="0">
                  <a:moveTo>
                    <a:pt x="0" y="0"/>
                  </a:moveTo>
                  <a:lnTo>
                    <a:pt x="12852" y="1961"/>
                  </a:lnTo>
                  <a:cubicBezTo>
                    <a:pt x="536178" y="109049"/>
                    <a:pt x="948366" y="521237"/>
                    <a:pt x="1055454" y="1044563"/>
                  </a:cubicBezTo>
                  <a:lnTo>
                    <a:pt x="1057416" y="1057415"/>
                  </a:lnTo>
                  <a:lnTo>
                    <a:pt x="533294" y="1057415"/>
                  </a:lnTo>
                  <a:lnTo>
                    <a:pt x="512230" y="989560"/>
                  </a:lnTo>
                  <a:cubicBezTo>
                    <a:pt x="427721" y="789757"/>
                    <a:pt x="267657" y="629694"/>
                    <a:pt x="67855" y="545184"/>
                  </a:cubicBezTo>
                  <a:lnTo>
                    <a:pt x="0" y="520349"/>
                  </a:lnTo>
                  <a:lnTo>
                    <a:pt x="0" y="0"/>
                  </a:lnTo>
                  <a:close/>
                </a:path>
              </a:pathLst>
            </a:custGeom>
            <a:gradFill>
              <a:gsLst>
                <a:gs pos="0">
                  <a:srgbClr val="245899"/>
                </a:gs>
                <a:gs pos="20000">
                  <a:srgbClr val="245899"/>
                </a:gs>
                <a:gs pos="100000">
                  <a:srgbClr val="3071C3"/>
                </a:gs>
              </a:gsLst>
              <a:lin ang="17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40"/>
          <p:cNvSpPr txBox="1">
            <a:spLocks noGrp="1"/>
          </p:cNvSpPr>
          <p:nvPr>
            <p:ph type="title"/>
          </p:nvPr>
        </p:nvSpPr>
        <p:spPr>
          <a:xfrm>
            <a:off x="2829278" y="181849"/>
            <a:ext cx="5813038"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sz="2160" cap="none">
                <a:solidFill>
                  <a:srgbClr val="245899"/>
                </a:solidFill>
                <a:latin typeface="Times New Roman"/>
                <a:ea typeface="Times New Roman"/>
                <a:cs typeface="Times New Roman"/>
                <a:sym typeface="Times New Roman"/>
              </a:rPr>
              <a:t>SĀKUMA ATLIKUMU</a:t>
            </a:r>
            <a:br>
              <a:rPr lang="lv-LV" sz="2160" cap="none">
                <a:solidFill>
                  <a:srgbClr val="245899"/>
                </a:solidFill>
                <a:latin typeface="Times New Roman"/>
                <a:ea typeface="Times New Roman"/>
                <a:cs typeface="Times New Roman"/>
                <a:sym typeface="Times New Roman"/>
              </a:rPr>
            </a:br>
            <a:r>
              <a:rPr lang="lv-LV" sz="2160" cap="none">
                <a:solidFill>
                  <a:srgbClr val="245899"/>
                </a:solidFill>
                <a:latin typeface="Times New Roman"/>
                <a:ea typeface="Times New Roman"/>
                <a:cs typeface="Times New Roman"/>
                <a:sym typeface="Times New Roman"/>
              </a:rPr>
              <a:t>PĀRKLASIFIKĀCIJA</a:t>
            </a:r>
            <a:br>
              <a:rPr lang="lv-LV" sz="2160" cap="none">
                <a:solidFill>
                  <a:srgbClr val="245899"/>
                </a:solidFill>
                <a:latin typeface="Times New Roman"/>
                <a:ea typeface="Times New Roman"/>
                <a:cs typeface="Times New Roman"/>
                <a:sym typeface="Times New Roman"/>
              </a:rPr>
            </a:br>
            <a:endParaRPr sz="2160"/>
          </a:p>
        </p:txBody>
      </p:sp>
      <p:sp>
        <p:nvSpPr>
          <p:cNvPr id="793" name="Google Shape;793;p40"/>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29</a:t>
            </a:fld>
            <a:endParaRPr/>
          </a:p>
        </p:txBody>
      </p:sp>
      <p:pic>
        <p:nvPicPr>
          <p:cNvPr id="794" name="Google Shape;794;p40"/>
          <p:cNvPicPr preferRelativeResize="0"/>
          <p:nvPr/>
        </p:nvPicPr>
        <p:blipFill rotWithShape="1">
          <a:blip r:embed="rId3">
            <a:alphaModFix/>
          </a:blip>
          <a:srcRect/>
          <a:stretch/>
        </p:blipFill>
        <p:spPr>
          <a:xfrm>
            <a:off x="1664352" y="381000"/>
            <a:ext cx="1018120" cy="963251"/>
          </a:xfrm>
          <a:prstGeom prst="rect">
            <a:avLst/>
          </a:prstGeom>
          <a:noFill/>
          <a:ln>
            <a:noFill/>
          </a:ln>
        </p:spPr>
      </p:pic>
      <p:grpSp>
        <p:nvGrpSpPr>
          <p:cNvPr id="795" name="Google Shape;795;p40"/>
          <p:cNvGrpSpPr/>
          <p:nvPr/>
        </p:nvGrpSpPr>
        <p:grpSpPr>
          <a:xfrm>
            <a:off x="98584" y="1397578"/>
            <a:ext cx="3791041" cy="2784988"/>
            <a:chOff x="98584" y="1397577"/>
            <a:chExt cx="5669115" cy="4128655"/>
          </a:xfrm>
        </p:grpSpPr>
        <p:cxnSp>
          <p:nvCxnSpPr>
            <p:cNvPr id="796" name="Google Shape;796;p40"/>
            <p:cNvCxnSpPr/>
            <p:nvPr/>
          </p:nvCxnSpPr>
          <p:spPr>
            <a:xfrm rot="10800000" flipH="1">
              <a:off x="98584" y="3219450"/>
              <a:ext cx="802022" cy="439415"/>
            </a:xfrm>
            <a:prstGeom prst="straightConnector1">
              <a:avLst/>
            </a:prstGeom>
            <a:noFill/>
            <a:ln w="28575" cap="flat" cmpd="sng">
              <a:solidFill>
                <a:srgbClr val="C4BD97"/>
              </a:solidFill>
              <a:prstDash val="solid"/>
              <a:round/>
              <a:headEnd type="none" w="sm" len="sm"/>
              <a:tailEnd type="none" w="sm" len="sm"/>
            </a:ln>
          </p:spPr>
        </p:cxnSp>
        <p:grpSp>
          <p:nvGrpSpPr>
            <p:cNvPr id="797" name="Google Shape;797;p40"/>
            <p:cNvGrpSpPr/>
            <p:nvPr/>
          </p:nvGrpSpPr>
          <p:grpSpPr>
            <a:xfrm>
              <a:off x="143799" y="1397577"/>
              <a:ext cx="5623900" cy="4128655"/>
              <a:chOff x="143799" y="1397577"/>
              <a:chExt cx="5623900" cy="4128655"/>
            </a:xfrm>
          </p:grpSpPr>
          <p:cxnSp>
            <p:nvCxnSpPr>
              <p:cNvPr id="798" name="Google Shape;798;p40"/>
              <p:cNvCxnSpPr/>
              <p:nvPr/>
            </p:nvCxnSpPr>
            <p:spPr>
              <a:xfrm rot="10800000">
                <a:off x="143799" y="3177592"/>
                <a:ext cx="2280152" cy="1210865"/>
              </a:xfrm>
              <a:prstGeom prst="straightConnector1">
                <a:avLst/>
              </a:prstGeom>
              <a:noFill/>
              <a:ln w="28575" cap="flat" cmpd="sng">
                <a:solidFill>
                  <a:srgbClr val="C4BD97"/>
                </a:solidFill>
                <a:prstDash val="solid"/>
                <a:round/>
                <a:headEnd type="none" w="sm" len="sm"/>
                <a:tailEnd type="none" w="sm" len="sm"/>
              </a:ln>
            </p:spPr>
          </p:cxnSp>
          <p:grpSp>
            <p:nvGrpSpPr>
              <p:cNvPr id="799" name="Google Shape;799;p40"/>
              <p:cNvGrpSpPr/>
              <p:nvPr/>
            </p:nvGrpSpPr>
            <p:grpSpPr>
              <a:xfrm>
                <a:off x="195525" y="1397577"/>
                <a:ext cx="5572174" cy="4128655"/>
                <a:chOff x="195525" y="1397577"/>
                <a:chExt cx="5572174" cy="4128655"/>
              </a:xfrm>
            </p:grpSpPr>
            <p:cxnSp>
              <p:nvCxnSpPr>
                <p:cNvPr id="800" name="Google Shape;800;p40"/>
                <p:cNvCxnSpPr/>
                <p:nvPr/>
              </p:nvCxnSpPr>
              <p:spPr>
                <a:xfrm rot="10800000">
                  <a:off x="195525" y="1787395"/>
                  <a:ext cx="5261058" cy="2889089"/>
                </a:xfrm>
                <a:prstGeom prst="straightConnector1">
                  <a:avLst/>
                </a:prstGeom>
                <a:noFill/>
                <a:ln w="28575" cap="flat" cmpd="sng">
                  <a:solidFill>
                    <a:srgbClr val="C4BD97"/>
                  </a:solidFill>
                  <a:prstDash val="solid"/>
                  <a:round/>
                  <a:headEnd type="none" w="sm" len="sm"/>
                  <a:tailEnd type="none" w="sm" len="sm"/>
                </a:ln>
              </p:spPr>
            </p:cxnSp>
            <p:grpSp>
              <p:nvGrpSpPr>
                <p:cNvPr id="801" name="Google Shape;801;p40"/>
                <p:cNvGrpSpPr/>
                <p:nvPr/>
              </p:nvGrpSpPr>
              <p:grpSpPr>
                <a:xfrm>
                  <a:off x="318335" y="1397577"/>
                  <a:ext cx="5449363" cy="4128655"/>
                  <a:chOff x="318335" y="1397577"/>
                  <a:chExt cx="5449363" cy="4128655"/>
                </a:xfrm>
              </p:grpSpPr>
              <p:cxnSp>
                <p:nvCxnSpPr>
                  <p:cNvPr id="802" name="Google Shape;802;p40"/>
                  <p:cNvCxnSpPr/>
                  <p:nvPr/>
                </p:nvCxnSpPr>
                <p:spPr>
                  <a:xfrm flipH="1">
                    <a:off x="568160" y="2176670"/>
                    <a:ext cx="5017631" cy="2732277"/>
                  </a:xfrm>
                  <a:prstGeom prst="straightConnector1">
                    <a:avLst/>
                  </a:prstGeom>
                  <a:noFill/>
                  <a:ln w="28575" cap="flat" cmpd="sng">
                    <a:solidFill>
                      <a:srgbClr val="C4BD97"/>
                    </a:solidFill>
                    <a:prstDash val="solid"/>
                    <a:round/>
                    <a:headEnd type="none" w="sm" len="sm"/>
                    <a:tailEnd type="none" w="sm" len="sm"/>
                  </a:ln>
                </p:spPr>
              </p:cxnSp>
              <p:cxnSp>
                <p:nvCxnSpPr>
                  <p:cNvPr id="803" name="Google Shape;803;p40"/>
                  <p:cNvCxnSpPr/>
                  <p:nvPr/>
                </p:nvCxnSpPr>
                <p:spPr>
                  <a:xfrm>
                    <a:off x="3230574" y="1397577"/>
                    <a:ext cx="0" cy="4128655"/>
                  </a:xfrm>
                  <a:prstGeom prst="straightConnector1">
                    <a:avLst/>
                  </a:prstGeom>
                  <a:noFill/>
                  <a:ln w="28575" cap="flat" cmpd="sng">
                    <a:solidFill>
                      <a:srgbClr val="C4BD97"/>
                    </a:solidFill>
                    <a:prstDash val="solid"/>
                    <a:round/>
                    <a:headEnd type="none" w="sm" len="sm"/>
                    <a:tailEnd type="none" w="sm" len="sm"/>
                  </a:ln>
                </p:spPr>
              </p:cxnSp>
              <p:cxnSp>
                <p:nvCxnSpPr>
                  <p:cNvPr id="804" name="Google Shape;804;p40"/>
                  <p:cNvCxnSpPr/>
                  <p:nvPr/>
                </p:nvCxnSpPr>
                <p:spPr>
                  <a:xfrm>
                    <a:off x="1949974" y="3309505"/>
                    <a:ext cx="0" cy="2099882"/>
                  </a:xfrm>
                  <a:prstGeom prst="straightConnector1">
                    <a:avLst/>
                  </a:prstGeom>
                  <a:noFill/>
                  <a:ln w="28575" cap="flat" cmpd="sng">
                    <a:solidFill>
                      <a:srgbClr val="C4BD97"/>
                    </a:solidFill>
                    <a:prstDash val="solid"/>
                    <a:round/>
                    <a:headEnd type="none" w="sm" len="sm"/>
                    <a:tailEnd type="none" w="sm" len="sm"/>
                  </a:ln>
                </p:spPr>
              </p:cxnSp>
              <p:cxnSp>
                <p:nvCxnSpPr>
                  <p:cNvPr id="805" name="Google Shape;805;p40"/>
                  <p:cNvCxnSpPr/>
                  <p:nvPr/>
                </p:nvCxnSpPr>
                <p:spPr>
                  <a:xfrm>
                    <a:off x="4948085" y="3714584"/>
                    <a:ext cx="0" cy="1469943"/>
                  </a:xfrm>
                  <a:prstGeom prst="straightConnector1">
                    <a:avLst/>
                  </a:prstGeom>
                  <a:noFill/>
                  <a:ln w="28575" cap="flat" cmpd="sng">
                    <a:solidFill>
                      <a:srgbClr val="C4BD97"/>
                    </a:solidFill>
                    <a:prstDash val="solid"/>
                    <a:round/>
                    <a:headEnd type="none" w="sm" len="sm"/>
                    <a:tailEnd type="none" w="sm" len="sm"/>
                  </a:ln>
                </p:spPr>
              </p:cxnSp>
              <p:cxnSp>
                <p:nvCxnSpPr>
                  <p:cNvPr id="806" name="Google Shape;806;p40"/>
                  <p:cNvCxnSpPr/>
                  <p:nvPr/>
                </p:nvCxnSpPr>
                <p:spPr>
                  <a:xfrm rot="10800000" flipH="1">
                    <a:off x="4128474" y="3952720"/>
                    <a:ext cx="1639225" cy="898103"/>
                  </a:xfrm>
                  <a:prstGeom prst="straightConnector1">
                    <a:avLst/>
                  </a:prstGeom>
                  <a:noFill/>
                  <a:ln w="28575" cap="flat" cmpd="sng">
                    <a:solidFill>
                      <a:srgbClr val="C4BD97"/>
                    </a:solidFill>
                    <a:prstDash val="solid"/>
                    <a:round/>
                    <a:headEnd type="none" w="sm" len="sm"/>
                    <a:tailEnd type="none" w="sm" len="sm"/>
                  </a:ln>
                </p:spPr>
              </p:cxnSp>
              <p:cxnSp>
                <p:nvCxnSpPr>
                  <p:cNvPr id="807" name="Google Shape;807;p40"/>
                  <p:cNvCxnSpPr/>
                  <p:nvPr/>
                </p:nvCxnSpPr>
                <p:spPr>
                  <a:xfrm>
                    <a:off x="4873717" y="1868632"/>
                    <a:ext cx="0" cy="1440873"/>
                  </a:xfrm>
                  <a:prstGeom prst="straightConnector1">
                    <a:avLst/>
                  </a:prstGeom>
                  <a:noFill/>
                  <a:ln w="28575" cap="flat" cmpd="sng">
                    <a:solidFill>
                      <a:srgbClr val="C4BD97"/>
                    </a:solidFill>
                    <a:prstDash val="solid"/>
                    <a:round/>
                    <a:headEnd type="none" w="sm" len="sm"/>
                    <a:tailEnd type="none" w="sm" len="sm"/>
                  </a:ln>
                </p:spPr>
              </p:cxnSp>
              <p:cxnSp>
                <p:nvCxnSpPr>
                  <p:cNvPr id="808" name="Google Shape;808;p40"/>
                  <p:cNvCxnSpPr/>
                  <p:nvPr/>
                </p:nvCxnSpPr>
                <p:spPr>
                  <a:xfrm>
                    <a:off x="4351798" y="2256868"/>
                    <a:ext cx="1341530" cy="735002"/>
                  </a:xfrm>
                  <a:prstGeom prst="straightConnector1">
                    <a:avLst/>
                  </a:prstGeom>
                  <a:noFill/>
                  <a:ln w="28575" cap="flat" cmpd="sng">
                    <a:solidFill>
                      <a:srgbClr val="C4BD97"/>
                    </a:solidFill>
                    <a:prstDash val="solid"/>
                    <a:round/>
                    <a:headEnd type="none" w="sm" len="sm"/>
                    <a:tailEnd type="none" w="sm" len="sm"/>
                  </a:ln>
                </p:spPr>
              </p:cxnSp>
              <p:cxnSp>
                <p:nvCxnSpPr>
                  <p:cNvPr id="809" name="Google Shape;809;p40"/>
                  <p:cNvCxnSpPr/>
                  <p:nvPr/>
                </p:nvCxnSpPr>
                <p:spPr>
                  <a:xfrm>
                    <a:off x="2571523" y="1669812"/>
                    <a:ext cx="1273214" cy="697572"/>
                  </a:xfrm>
                  <a:prstGeom prst="straightConnector1">
                    <a:avLst/>
                  </a:prstGeom>
                  <a:noFill/>
                  <a:ln w="28575" cap="flat" cmpd="sng">
                    <a:solidFill>
                      <a:srgbClr val="C4BD97"/>
                    </a:solidFill>
                    <a:prstDash val="solid"/>
                    <a:round/>
                    <a:headEnd type="none" w="sm" len="sm"/>
                    <a:tailEnd type="none" w="sm" len="sm"/>
                  </a:ln>
                </p:spPr>
              </p:cxnSp>
              <p:cxnSp>
                <p:nvCxnSpPr>
                  <p:cNvPr id="810" name="Google Shape;810;p40"/>
                  <p:cNvCxnSpPr/>
                  <p:nvPr/>
                </p:nvCxnSpPr>
                <p:spPr>
                  <a:xfrm>
                    <a:off x="1437444" y="4804481"/>
                    <a:ext cx="941365" cy="515758"/>
                  </a:xfrm>
                  <a:prstGeom prst="straightConnector1">
                    <a:avLst/>
                  </a:prstGeom>
                  <a:noFill/>
                  <a:ln w="28575" cap="flat" cmpd="sng">
                    <a:solidFill>
                      <a:srgbClr val="C4BD97"/>
                    </a:solidFill>
                    <a:prstDash val="solid"/>
                    <a:round/>
                    <a:headEnd type="none" w="sm" len="sm"/>
                    <a:tailEnd type="none" w="sm" len="sm"/>
                  </a:ln>
                </p:spPr>
              </p:cxnSp>
              <p:cxnSp>
                <p:nvCxnSpPr>
                  <p:cNvPr id="811" name="Google Shape;811;p40"/>
                  <p:cNvCxnSpPr/>
                  <p:nvPr/>
                </p:nvCxnSpPr>
                <p:spPr>
                  <a:xfrm>
                    <a:off x="2603576" y="4607324"/>
                    <a:ext cx="1387386" cy="760125"/>
                  </a:xfrm>
                  <a:prstGeom prst="straightConnector1">
                    <a:avLst/>
                  </a:prstGeom>
                  <a:noFill/>
                  <a:ln w="28575" cap="flat" cmpd="sng">
                    <a:solidFill>
                      <a:srgbClr val="C4BD97"/>
                    </a:solidFill>
                    <a:prstDash val="solid"/>
                    <a:round/>
                    <a:headEnd type="none" w="sm" len="sm"/>
                    <a:tailEnd type="none" w="sm" len="sm"/>
                  </a:ln>
                </p:spPr>
              </p:cxnSp>
              <p:cxnSp>
                <p:nvCxnSpPr>
                  <p:cNvPr id="812" name="Google Shape;812;p40"/>
                  <p:cNvCxnSpPr/>
                  <p:nvPr/>
                </p:nvCxnSpPr>
                <p:spPr>
                  <a:xfrm rot="10800000" flipH="1">
                    <a:off x="2701165" y="4649743"/>
                    <a:ext cx="1078985" cy="591158"/>
                  </a:xfrm>
                  <a:prstGeom prst="straightConnector1">
                    <a:avLst/>
                  </a:prstGeom>
                  <a:noFill/>
                  <a:ln w="28575" cap="flat" cmpd="sng">
                    <a:solidFill>
                      <a:srgbClr val="C4BD97"/>
                    </a:solidFill>
                    <a:prstDash val="solid"/>
                    <a:round/>
                    <a:headEnd type="none" w="sm" len="sm"/>
                    <a:tailEnd type="none" w="sm" len="sm"/>
                  </a:ln>
                </p:spPr>
              </p:cxnSp>
              <p:cxnSp>
                <p:nvCxnSpPr>
                  <p:cNvPr id="813" name="Google Shape;813;p40"/>
                  <p:cNvCxnSpPr/>
                  <p:nvPr/>
                </p:nvCxnSpPr>
                <p:spPr>
                  <a:xfrm rot="10800000" flipH="1">
                    <a:off x="1506801" y="4762543"/>
                    <a:ext cx="1041776" cy="570773"/>
                  </a:xfrm>
                  <a:prstGeom prst="straightConnector1">
                    <a:avLst/>
                  </a:prstGeom>
                  <a:noFill/>
                  <a:ln w="28575" cap="flat" cmpd="sng">
                    <a:solidFill>
                      <a:srgbClr val="C4BD97"/>
                    </a:solidFill>
                    <a:prstDash val="solid"/>
                    <a:round/>
                    <a:headEnd type="none" w="sm" len="sm"/>
                    <a:tailEnd type="none" w="sm" len="sm"/>
                  </a:ln>
                </p:spPr>
              </p:cxnSp>
              <p:cxnSp>
                <p:nvCxnSpPr>
                  <p:cNvPr id="814" name="Google Shape;814;p40"/>
                  <p:cNvCxnSpPr/>
                  <p:nvPr/>
                </p:nvCxnSpPr>
                <p:spPr>
                  <a:xfrm rot="10800000" flipH="1">
                    <a:off x="2630043" y="1669813"/>
                    <a:ext cx="1259582" cy="690104"/>
                  </a:xfrm>
                  <a:prstGeom prst="straightConnector1">
                    <a:avLst/>
                  </a:prstGeom>
                  <a:noFill/>
                  <a:ln w="28575" cap="flat" cmpd="sng">
                    <a:solidFill>
                      <a:srgbClr val="C4BD97"/>
                    </a:solidFill>
                    <a:prstDash val="solid"/>
                    <a:round/>
                    <a:headEnd type="none" w="sm" len="sm"/>
                    <a:tailEnd type="none" w="sm" len="sm"/>
                  </a:ln>
                </p:spPr>
              </p:cxnSp>
              <p:cxnSp>
                <p:nvCxnSpPr>
                  <p:cNvPr id="815" name="Google Shape;815;p40"/>
                  <p:cNvCxnSpPr/>
                  <p:nvPr/>
                </p:nvCxnSpPr>
                <p:spPr>
                  <a:xfrm>
                    <a:off x="568159" y="2917884"/>
                    <a:ext cx="0" cy="1034837"/>
                  </a:xfrm>
                  <a:prstGeom prst="straightConnector1">
                    <a:avLst/>
                  </a:prstGeom>
                  <a:noFill/>
                  <a:ln w="28575" cap="flat" cmpd="sng">
                    <a:solidFill>
                      <a:srgbClr val="C4BD97"/>
                    </a:solidFill>
                    <a:prstDash val="solid"/>
                    <a:round/>
                    <a:headEnd type="none" w="sm" len="sm"/>
                    <a:tailEnd type="none" w="sm" len="sm"/>
                  </a:ln>
                </p:spPr>
              </p:cxnSp>
              <p:cxnSp>
                <p:nvCxnSpPr>
                  <p:cNvPr id="816" name="Google Shape;816;p40"/>
                  <p:cNvCxnSpPr/>
                  <p:nvPr/>
                </p:nvCxnSpPr>
                <p:spPr>
                  <a:xfrm rot="10800000" flipH="1">
                    <a:off x="802215" y="2093768"/>
                    <a:ext cx="1146254" cy="628014"/>
                  </a:xfrm>
                  <a:prstGeom prst="straightConnector1">
                    <a:avLst/>
                  </a:prstGeom>
                  <a:noFill/>
                  <a:ln w="28575" cap="flat" cmpd="sng">
                    <a:solidFill>
                      <a:srgbClr val="C4BD97"/>
                    </a:solidFill>
                    <a:prstDash val="solid"/>
                    <a:round/>
                    <a:headEnd type="none" w="sm" len="sm"/>
                    <a:tailEnd type="none" w="sm" len="sm"/>
                  </a:ln>
                </p:spPr>
              </p:cxnSp>
              <p:cxnSp>
                <p:nvCxnSpPr>
                  <p:cNvPr id="817" name="Google Shape;817;p40"/>
                  <p:cNvCxnSpPr/>
                  <p:nvPr/>
                </p:nvCxnSpPr>
                <p:spPr>
                  <a:xfrm>
                    <a:off x="1347938" y="1787395"/>
                    <a:ext cx="0" cy="1334645"/>
                  </a:xfrm>
                  <a:prstGeom prst="straightConnector1">
                    <a:avLst/>
                  </a:prstGeom>
                  <a:noFill/>
                  <a:ln w="28575" cap="flat" cmpd="sng">
                    <a:solidFill>
                      <a:srgbClr val="C4BD97"/>
                    </a:solidFill>
                    <a:prstDash val="solid"/>
                    <a:round/>
                    <a:headEnd type="none" w="sm" len="sm"/>
                    <a:tailEnd type="none" w="sm" len="sm"/>
                  </a:ln>
                </p:spPr>
              </p:cxnSp>
              <p:sp>
                <p:nvSpPr>
                  <p:cNvPr id="818" name="Google Shape;818;p40"/>
                  <p:cNvSpPr/>
                  <p:nvPr/>
                </p:nvSpPr>
                <p:spPr>
                  <a:xfrm rot="-5400000">
                    <a:off x="2596746" y="2883829"/>
                    <a:ext cx="1267656" cy="1132844"/>
                  </a:xfrm>
                  <a:prstGeom prst="hexagon">
                    <a:avLst>
                      <a:gd name="adj" fmla="val 28556"/>
                      <a:gd name="vf" fmla="val 115470"/>
                    </a:avLst>
                  </a:prstGeom>
                  <a:solidFill>
                    <a:schemeClr val="lt1"/>
                  </a:solidFill>
                  <a:ln w="1079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19" name="Google Shape;819;p40"/>
                  <p:cNvSpPr/>
                  <p:nvPr/>
                </p:nvSpPr>
                <p:spPr>
                  <a:xfrm rot="-5400000">
                    <a:off x="2781523" y="4549551"/>
                    <a:ext cx="898102" cy="802591"/>
                  </a:xfrm>
                  <a:prstGeom prst="hexagon">
                    <a:avLst>
                      <a:gd name="adj" fmla="val 28556"/>
                      <a:gd name="vf" fmla="val 115470"/>
                    </a:avLst>
                  </a:prstGeom>
                  <a:solidFill>
                    <a:schemeClr val="lt1"/>
                  </a:solid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20" name="Google Shape;820;p40"/>
                  <p:cNvSpPr/>
                  <p:nvPr/>
                </p:nvSpPr>
                <p:spPr>
                  <a:xfrm rot="-5400000">
                    <a:off x="4499034" y="4000477"/>
                    <a:ext cx="898102" cy="802591"/>
                  </a:xfrm>
                  <a:prstGeom prst="hexagon">
                    <a:avLst>
                      <a:gd name="adj" fmla="val 28556"/>
                      <a:gd name="vf" fmla="val 115470"/>
                    </a:avLst>
                  </a:prstGeom>
                  <a:solidFill>
                    <a:schemeClr val="lt1"/>
                  </a:solidFill>
                  <a:ln w="635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21" name="Google Shape;821;p40"/>
                  <p:cNvSpPr/>
                  <p:nvPr/>
                </p:nvSpPr>
                <p:spPr>
                  <a:xfrm rot="-5400000">
                    <a:off x="4424666" y="2141523"/>
                    <a:ext cx="898102" cy="802591"/>
                  </a:xfrm>
                  <a:prstGeom prst="hexagon">
                    <a:avLst>
                      <a:gd name="adj" fmla="val 28556"/>
                      <a:gd name="vf" fmla="val 115470"/>
                    </a:avLst>
                  </a:prstGeom>
                  <a:solidFill>
                    <a:schemeClr val="lt1"/>
                  </a:solidFill>
                  <a:ln w="635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22" name="Google Shape;822;p40"/>
                  <p:cNvSpPr/>
                  <p:nvPr/>
                </p:nvSpPr>
                <p:spPr>
                  <a:xfrm rot="-5400000">
                    <a:off x="2781523" y="1629600"/>
                    <a:ext cx="898102" cy="802591"/>
                  </a:xfrm>
                  <a:prstGeom prst="hexagon">
                    <a:avLst>
                      <a:gd name="adj" fmla="val 28556"/>
                      <a:gd name="vf" fmla="val 115470"/>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23" name="Google Shape;823;p40"/>
                  <p:cNvSpPr/>
                  <p:nvPr/>
                </p:nvSpPr>
                <p:spPr>
                  <a:xfrm rot="-5400000">
                    <a:off x="898887" y="2021493"/>
                    <a:ext cx="898102" cy="802591"/>
                  </a:xfrm>
                  <a:prstGeom prst="hexagon">
                    <a:avLst>
                      <a:gd name="adj" fmla="val 28556"/>
                      <a:gd name="vf" fmla="val 115470"/>
                    </a:avLst>
                  </a:prstGeom>
                  <a:solidFill>
                    <a:schemeClr val="lt1"/>
                  </a:solidFill>
                  <a:ln w="635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24" name="Google Shape;824;p40"/>
                  <p:cNvSpPr/>
                  <p:nvPr/>
                </p:nvSpPr>
                <p:spPr>
                  <a:xfrm rot="-5400000">
                    <a:off x="1509010" y="3732996"/>
                    <a:ext cx="898102" cy="802591"/>
                  </a:xfrm>
                  <a:prstGeom prst="hexagon">
                    <a:avLst>
                      <a:gd name="adj" fmla="val 28556"/>
                      <a:gd name="vf" fmla="val 115470"/>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25" name="Google Shape;825;p40"/>
                  <p:cNvSpPr/>
                  <p:nvPr/>
                </p:nvSpPr>
                <p:spPr>
                  <a:xfrm rot="-5400000">
                    <a:off x="288606" y="3151770"/>
                    <a:ext cx="559104" cy="499645"/>
                  </a:xfrm>
                  <a:prstGeom prst="hexagon">
                    <a:avLst>
                      <a:gd name="adj" fmla="val 28556"/>
                      <a:gd name="vf" fmla="val 115470"/>
                    </a:avLst>
                  </a:prstGeom>
                  <a:solidFill>
                    <a:schemeClr val="lt1"/>
                  </a:solidFill>
                  <a:ln w="635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26" name="Google Shape;826;p40"/>
                  <p:cNvSpPr/>
                  <p:nvPr/>
                </p:nvSpPr>
                <p:spPr>
                  <a:xfrm rot="-5400000">
                    <a:off x="1675185" y="4838075"/>
                    <a:ext cx="559104" cy="499645"/>
                  </a:xfrm>
                  <a:prstGeom prst="hexagon">
                    <a:avLst>
                      <a:gd name="adj" fmla="val 28556"/>
                      <a:gd name="vf" fmla="val 115470"/>
                    </a:avLst>
                  </a:prstGeom>
                  <a:solidFill>
                    <a:schemeClr val="lt1"/>
                  </a:solidFill>
                  <a:ln w="6350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pic>
                <p:nvPicPr>
                  <p:cNvPr id="827" name="Google Shape;827;p40" descr="Users"/>
                  <p:cNvPicPr preferRelativeResize="0"/>
                  <p:nvPr/>
                </p:nvPicPr>
                <p:blipFill rotWithShape="1">
                  <a:blip r:embed="rId4">
                    <a:alphaModFix/>
                  </a:blip>
                  <a:srcRect/>
                  <a:stretch/>
                </p:blipFill>
                <p:spPr>
                  <a:xfrm>
                    <a:off x="4643027" y="4106656"/>
                    <a:ext cx="569828" cy="569828"/>
                  </a:xfrm>
                  <a:prstGeom prst="rect">
                    <a:avLst/>
                  </a:prstGeom>
                  <a:noFill/>
                  <a:ln>
                    <a:noFill/>
                  </a:ln>
                </p:spPr>
              </p:pic>
              <p:pic>
                <p:nvPicPr>
                  <p:cNvPr id="828" name="Google Shape;828;p40" descr="Chat"/>
                  <p:cNvPicPr preferRelativeResize="0"/>
                  <p:nvPr/>
                </p:nvPicPr>
                <p:blipFill rotWithShape="1">
                  <a:blip r:embed="rId5">
                    <a:alphaModFix/>
                  </a:blip>
                  <a:srcRect/>
                  <a:stretch/>
                </p:blipFill>
                <p:spPr>
                  <a:xfrm>
                    <a:off x="1773078" y="4939669"/>
                    <a:ext cx="350781" cy="350781"/>
                  </a:xfrm>
                  <a:prstGeom prst="rect">
                    <a:avLst/>
                  </a:prstGeom>
                  <a:noFill/>
                  <a:ln>
                    <a:noFill/>
                  </a:ln>
                </p:spPr>
              </p:pic>
              <p:pic>
                <p:nvPicPr>
                  <p:cNvPr id="829" name="Google Shape;829;p40" descr="Bullseye"/>
                  <p:cNvPicPr preferRelativeResize="0"/>
                  <p:nvPr/>
                </p:nvPicPr>
                <p:blipFill rotWithShape="1">
                  <a:blip r:embed="rId6">
                    <a:alphaModFix/>
                  </a:blip>
                  <a:srcRect/>
                  <a:stretch/>
                </p:blipFill>
                <p:spPr>
                  <a:xfrm>
                    <a:off x="2941955" y="3143838"/>
                    <a:ext cx="612824" cy="612824"/>
                  </a:xfrm>
                  <a:prstGeom prst="rect">
                    <a:avLst/>
                  </a:prstGeom>
                  <a:noFill/>
                  <a:ln>
                    <a:noFill/>
                  </a:ln>
                </p:spPr>
              </p:pic>
              <p:pic>
                <p:nvPicPr>
                  <p:cNvPr id="830" name="Google Shape;830;p40" descr="Gears"/>
                  <p:cNvPicPr preferRelativeResize="0"/>
                  <p:nvPr/>
                </p:nvPicPr>
                <p:blipFill rotWithShape="1">
                  <a:blip r:embed="rId7">
                    <a:alphaModFix/>
                  </a:blip>
                  <a:srcRect/>
                  <a:stretch/>
                </p:blipFill>
                <p:spPr>
                  <a:xfrm>
                    <a:off x="2911239" y="1710710"/>
                    <a:ext cx="596213" cy="596213"/>
                  </a:xfrm>
                  <a:prstGeom prst="rect">
                    <a:avLst/>
                  </a:prstGeom>
                  <a:noFill/>
                  <a:ln>
                    <a:noFill/>
                  </a:ln>
                </p:spPr>
              </p:pic>
              <p:pic>
                <p:nvPicPr>
                  <p:cNvPr id="831" name="Google Shape;831;p40" descr="Puzzle"/>
                  <p:cNvPicPr preferRelativeResize="0"/>
                  <p:nvPr/>
                </p:nvPicPr>
                <p:blipFill rotWithShape="1">
                  <a:blip r:embed="rId8">
                    <a:alphaModFix/>
                  </a:blip>
                  <a:srcRect/>
                  <a:stretch/>
                </p:blipFill>
                <p:spPr>
                  <a:xfrm>
                    <a:off x="4609552" y="2267085"/>
                    <a:ext cx="567680" cy="567680"/>
                  </a:xfrm>
                  <a:prstGeom prst="rect">
                    <a:avLst/>
                  </a:prstGeom>
                  <a:noFill/>
                  <a:ln>
                    <a:noFill/>
                  </a:ln>
                </p:spPr>
              </p:pic>
              <p:pic>
                <p:nvPicPr>
                  <p:cNvPr id="832" name="Google Shape;832;p40" descr="Magnifying glass"/>
                  <p:cNvPicPr preferRelativeResize="0"/>
                  <p:nvPr/>
                </p:nvPicPr>
                <p:blipFill rotWithShape="1">
                  <a:blip r:embed="rId9">
                    <a:alphaModFix/>
                  </a:blip>
                  <a:srcRect/>
                  <a:stretch/>
                </p:blipFill>
                <p:spPr>
                  <a:xfrm>
                    <a:off x="1728071" y="3874432"/>
                    <a:ext cx="496505" cy="496505"/>
                  </a:xfrm>
                  <a:prstGeom prst="rect">
                    <a:avLst/>
                  </a:prstGeom>
                  <a:noFill/>
                  <a:ln>
                    <a:noFill/>
                  </a:ln>
                </p:spPr>
              </p:pic>
              <p:pic>
                <p:nvPicPr>
                  <p:cNvPr id="833" name="Google Shape;833;p40" descr="Globe"/>
                  <p:cNvPicPr preferRelativeResize="0"/>
                  <p:nvPr/>
                </p:nvPicPr>
                <p:blipFill rotWithShape="1">
                  <a:blip r:embed="rId10">
                    <a:alphaModFix/>
                  </a:blip>
                  <a:srcRect/>
                  <a:stretch/>
                </p:blipFill>
                <p:spPr>
                  <a:xfrm>
                    <a:off x="395783" y="3213595"/>
                    <a:ext cx="353790" cy="353790"/>
                  </a:xfrm>
                  <a:prstGeom prst="rect">
                    <a:avLst/>
                  </a:prstGeom>
                  <a:noFill/>
                  <a:ln>
                    <a:noFill/>
                  </a:ln>
                </p:spPr>
              </p:pic>
              <p:pic>
                <p:nvPicPr>
                  <p:cNvPr id="834" name="Google Shape;834;p40" descr="Users"/>
                  <p:cNvPicPr preferRelativeResize="0"/>
                  <p:nvPr/>
                </p:nvPicPr>
                <p:blipFill rotWithShape="1">
                  <a:blip r:embed="rId4">
                    <a:alphaModFix/>
                  </a:blip>
                  <a:srcRect/>
                  <a:stretch/>
                </p:blipFill>
                <p:spPr>
                  <a:xfrm>
                    <a:off x="4643027" y="4106656"/>
                    <a:ext cx="569828" cy="569828"/>
                  </a:xfrm>
                  <a:prstGeom prst="rect">
                    <a:avLst/>
                  </a:prstGeom>
                  <a:noFill/>
                  <a:ln>
                    <a:noFill/>
                  </a:ln>
                </p:spPr>
              </p:pic>
              <p:pic>
                <p:nvPicPr>
                  <p:cNvPr id="835" name="Google Shape;835;p40" descr="Chat"/>
                  <p:cNvPicPr preferRelativeResize="0"/>
                  <p:nvPr/>
                </p:nvPicPr>
                <p:blipFill rotWithShape="1">
                  <a:blip r:embed="rId5">
                    <a:alphaModFix/>
                  </a:blip>
                  <a:srcRect/>
                  <a:stretch/>
                </p:blipFill>
                <p:spPr>
                  <a:xfrm>
                    <a:off x="1773078" y="4939669"/>
                    <a:ext cx="350781" cy="350781"/>
                  </a:xfrm>
                  <a:prstGeom prst="rect">
                    <a:avLst/>
                  </a:prstGeom>
                  <a:noFill/>
                  <a:ln>
                    <a:noFill/>
                  </a:ln>
                </p:spPr>
              </p:pic>
              <p:pic>
                <p:nvPicPr>
                  <p:cNvPr id="836" name="Google Shape;836;p40" descr="Bullseye"/>
                  <p:cNvPicPr preferRelativeResize="0"/>
                  <p:nvPr/>
                </p:nvPicPr>
                <p:blipFill rotWithShape="1">
                  <a:blip r:embed="rId6">
                    <a:alphaModFix/>
                  </a:blip>
                  <a:srcRect/>
                  <a:stretch/>
                </p:blipFill>
                <p:spPr>
                  <a:xfrm>
                    <a:off x="2941955" y="3143838"/>
                    <a:ext cx="612824" cy="612824"/>
                  </a:xfrm>
                  <a:prstGeom prst="rect">
                    <a:avLst/>
                  </a:prstGeom>
                  <a:noFill/>
                  <a:ln>
                    <a:noFill/>
                  </a:ln>
                </p:spPr>
              </p:pic>
              <p:pic>
                <p:nvPicPr>
                  <p:cNvPr id="837" name="Google Shape;837;p40" descr="Gears"/>
                  <p:cNvPicPr preferRelativeResize="0"/>
                  <p:nvPr/>
                </p:nvPicPr>
                <p:blipFill rotWithShape="1">
                  <a:blip r:embed="rId7">
                    <a:alphaModFix/>
                  </a:blip>
                  <a:srcRect/>
                  <a:stretch/>
                </p:blipFill>
                <p:spPr>
                  <a:xfrm>
                    <a:off x="2911239" y="1710710"/>
                    <a:ext cx="596213" cy="596213"/>
                  </a:xfrm>
                  <a:prstGeom prst="rect">
                    <a:avLst/>
                  </a:prstGeom>
                  <a:noFill/>
                  <a:ln>
                    <a:noFill/>
                  </a:ln>
                </p:spPr>
              </p:pic>
              <p:pic>
                <p:nvPicPr>
                  <p:cNvPr id="838" name="Google Shape;838;p40" descr="Puzzle"/>
                  <p:cNvPicPr preferRelativeResize="0"/>
                  <p:nvPr/>
                </p:nvPicPr>
                <p:blipFill rotWithShape="1">
                  <a:blip r:embed="rId8">
                    <a:alphaModFix/>
                  </a:blip>
                  <a:srcRect/>
                  <a:stretch/>
                </p:blipFill>
                <p:spPr>
                  <a:xfrm>
                    <a:off x="4609552" y="2267085"/>
                    <a:ext cx="567680" cy="567680"/>
                  </a:xfrm>
                  <a:prstGeom prst="rect">
                    <a:avLst/>
                  </a:prstGeom>
                  <a:noFill/>
                  <a:ln>
                    <a:noFill/>
                  </a:ln>
                </p:spPr>
              </p:pic>
              <p:pic>
                <p:nvPicPr>
                  <p:cNvPr id="839" name="Google Shape;839;p40" descr="Magnifying glass"/>
                  <p:cNvPicPr preferRelativeResize="0"/>
                  <p:nvPr/>
                </p:nvPicPr>
                <p:blipFill rotWithShape="1">
                  <a:blip r:embed="rId9">
                    <a:alphaModFix/>
                  </a:blip>
                  <a:srcRect/>
                  <a:stretch/>
                </p:blipFill>
                <p:spPr>
                  <a:xfrm>
                    <a:off x="1728071" y="3874432"/>
                    <a:ext cx="496505" cy="496505"/>
                  </a:xfrm>
                  <a:prstGeom prst="rect">
                    <a:avLst/>
                  </a:prstGeom>
                  <a:noFill/>
                  <a:ln>
                    <a:noFill/>
                  </a:ln>
                </p:spPr>
              </p:pic>
              <p:pic>
                <p:nvPicPr>
                  <p:cNvPr id="840" name="Google Shape;840;p40" descr="Globe"/>
                  <p:cNvPicPr preferRelativeResize="0"/>
                  <p:nvPr/>
                </p:nvPicPr>
                <p:blipFill rotWithShape="1">
                  <a:blip r:embed="rId10">
                    <a:alphaModFix/>
                  </a:blip>
                  <a:srcRect/>
                  <a:stretch/>
                </p:blipFill>
                <p:spPr>
                  <a:xfrm>
                    <a:off x="395783" y="3213595"/>
                    <a:ext cx="353790" cy="353790"/>
                  </a:xfrm>
                  <a:prstGeom prst="rect">
                    <a:avLst/>
                  </a:prstGeom>
                  <a:noFill/>
                  <a:ln>
                    <a:noFill/>
                  </a:ln>
                </p:spPr>
              </p:pic>
              <p:sp>
                <p:nvSpPr>
                  <p:cNvPr id="841" name="Google Shape;841;p40"/>
                  <p:cNvSpPr/>
                  <p:nvPr/>
                </p:nvSpPr>
                <p:spPr>
                  <a:xfrm>
                    <a:off x="1067776" y="2209971"/>
                    <a:ext cx="497375" cy="395608"/>
                  </a:xfrm>
                  <a:custGeom>
                    <a:avLst/>
                    <a:gdLst/>
                    <a:ahLst/>
                    <a:cxnLst/>
                    <a:rect l="l" t="t" r="r" b="b"/>
                    <a:pathLst>
                      <a:path w="454178" h="361434" extrusionOk="0">
                        <a:moveTo>
                          <a:pt x="227088" y="72963"/>
                        </a:moveTo>
                        <a:lnTo>
                          <a:pt x="389071" y="206493"/>
                        </a:lnTo>
                        <a:cubicBezTo>
                          <a:pt x="389259" y="206869"/>
                          <a:pt x="389353" y="207432"/>
                          <a:pt x="389353" y="208184"/>
                        </a:cubicBezTo>
                        <a:lnTo>
                          <a:pt x="389353" y="343405"/>
                        </a:lnTo>
                        <a:cubicBezTo>
                          <a:pt x="389353" y="348288"/>
                          <a:pt x="387570" y="352513"/>
                          <a:pt x="384001" y="356082"/>
                        </a:cubicBezTo>
                        <a:cubicBezTo>
                          <a:pt x="380432" y="359650"/>
                          <a:pt x="376206" y="361434"/>
                          <a:pt x="371324" y="361434"/>
                        </a:cubicBezTo>
                        <a:lnTo>
                          <a:pt x="263147" y="361434"/>
                        </a:lnTo>
                        <a:lnTo>
                          <a:pt x="263147" y="253257"/>
                        </a:lnTo>
                        <a:lnTo>
                          <a:pt x="191030" y="253257"/>
                        </a:lnTo>
                        <a:lnTo>
                          <a:pt x="191030" y="361434"/>
                        </a:lnTo>
                        <a:lnTo>
                          <a:pt x="82852" y="361434"/>
                        </a:lnTo>
                        <a:cubicBezTo>
                          <a:pt x="77970" y="361434"/>
                          <a:pt x="73744" y="359650"/>
                          <a:pt x="70175" y="356082"/>
                        </a:cubicBezTo>
                        <a:cubicBezTo>
                          <a:pt x="66607" y="352513"/>
                          <a:pt x="64823" y="348288"/>
                          <a:pt x="64823" y="343405"/>
                        </a:cubicBezTo>
                        <a:lnTo>
                          <a:pt x="64823" y="208184"/>
                        </a:lnTo>
                        <a:cubicBezTo>
                          <a:pt x="64823" y="207996"/>
                          <a:pt x="64870" y="207714"/>
                          <a:pt x="64963" y="207339"/>
                        </a:cubicBezTo>
                        <a:cubicBezTo>
                          <a:pt x="65058" y="206963"/>
                          <a:pt x="65104" y="206681"/>
                          <a:pt x="65104" y="206493"/>
                        </a:cubicBezTo>
                        <a:close/>
                        <a:moveTo>
                          <a:pt x="227089" y="0"/>
                        </a:moveTo>
                        <a:cubicBezTo>
                          <a:pt x="235353" y="0"/>
                          <a:pt x="242489" y="2441"/>
                          <a:pt x="248499" y="7324"/>
                        </a:cubicBezTo>
                        <a:lnTo>
                          <a:pt x="317236" y="64793"/>
                        </a:lnTo>
                        <a:lnTo>
                          <a:pt x="317236" y="9860"/>
                        </a:lnTo>
                        <a:cubicBezTo>
                          <a:pt x="317236" y="7230"/>
                          <a:pt x="318081" y="5071"/>
                          <a:pt x="319772" y="3380"/>
                        </a:cubicBezTo>
                        <a:cubicBezTo>
                          <a:pt x="321462" y="1690"/>
                          <a:pt x="323622" y="845"/>
                          <a:pt x="326251" y="845"/>
                        </a:cubicBezTo>
                        <a:lnTo>
                          <a:pt x="380340" y="845"/>
                        </a:lnTo>
                        <a:cubicBezTo>
                          <a:pt x="382969" y="845"/>
                          <a:pt x="385128" y="1690"/>
                          <a:pt x="386819" y="3380"/>
                        </a:cubicBezTo>
                        <a:cubicBezTo>
                          <a:pt x="388509" y="5071"/>
                          <a:pt x="389354" y="7230"/>
                          <a:pt x="389354" y="9860"/>
                        </a:cubicBezTo>
                        <a:lnTo>
                          <a:pt x="389354" y="124797"/>
                        </a:lnTo>
                        <a:lnTo>
                          <a:pt x="451049" y="176069"/>
                        </a:lnTo>
                        <a:cubicBezTo>
                          <a:pt x="452926" y="177571"/>
                          <a:pt x="453961" y="179590"/>
                          <a:pt x="454147" y="182126"/>
                        </a:cubicBezTo>
                        <a:cubicBezTo>
                          <a:pt x="454335" y="184661"/>
                          <a:pt x="453678" y="186868"/>
                          <a:pt x="452176" y="188746"/>
                        </a:cubicBezTo>
                        <a:lnTo>
                          <a:pt x="434709" y="209592"/>
                        </a:lnTo>
                        <a:cubicBezTo>
                          <a:pt x="433207" y="211283"/>
                          <a:pt x="431235" y="212315"/>
                          <a:pt x="428794" y="212691"/>
                        </a:cubicBezTo>
                        <a:lnTo>
                          <a:pt x="427949" y="212691"/>
                        </a:lnTo>
                        <a:cubicBezTo>
                          <a:pt x="425506" y="212691"/>
                          <a:pt x="423535" y="212034"/>
                          <a:pt x="422032" y="210719"/>
                        </a:cubicBezTo>
                        <a:lnTo>
                          <a:pt x="227089" y="48172"/>
                        </a:lnTo>
                        <a:lnTo>
                          <a:pt x="32145" y="210719"/>
                        </a:lnTo>
                        <a:cubicBezTo>
                          <a:pt x="29892" y="212222"/>
                          <a:pt x="27638" y="212879"/>
                          <a:pt x="25385" y="212691"/>
                        </a:cubicBezTo>
                        <a:cubicBezTo>
                          <a:pt x="22943" y="212315"/>
                          <a:pt x="20971" y="211283"/>
                          <a:pt x="19469" y="209592"/>
                        </a:cubicBezTo>
                        <a:lnTo>
                          <a:pt x="2003" y="188746"/>
                        </a:lnTo>
                        <a:cubicBezTo>
                          <a:pt x="500" y="186868"/>
                          <a:pt x="-158" y="184661"/>
                          <a:pt x="31" y="182126"/>
                        </a:cubicBezTo>
                        <a:cubicBezTo>
                          <a:pt x="218" y="179590"/>
                          <a:pt x="1251" y="177571"/>
                          <a:pt x="3129" y="176069"/>
                        </a:cubicBezTo>
                        <a:lnTo>
                          <a:pt x="205680" y="7324"/>
                        </a:lnTo>
                        <a:cubicBezTo>
                          <a:pt x="211689" y="2441"/>
                          <a:pt x="218826" y="0"/>
                          <a:pt x="227089" y="0"/>
                        </a:cubicBezTo>
                        <a:close/>
                      </a:path>
                    </a:pathLst>
                  </a:custGeom>
                  <a:solidFill>
                    <a:srgbClr val="001F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FFFFFF"/>
                      </a:solidFill>
                      <a:latin typeface="Calibri"/>
                      <a:ea typeface="Calibri"/>
                      <a:cs typeface="Calibri"/>
                      <a:sym typeface="Calibri"/>
                    </a:endParaRPr>
                  </a:p>
                </p:txBody>
              </p:sp>
              <p:sp>
                <p:nvSpPr>
                  <p:cNvPr id="842" name="Google Shape;842;p40"/>
                  <p:cNvSpPr/>
                  <p:nvPr/>
                </p:nvSpPr>
                <p:spPr>
                  <a:xfrm>
                    <a:off x="2974228" y="4705658"/>
                    <a:ext cx="512692" cy="473643"/>
                  </a:xfrm>
                  <a:custGeom>
                    <a:avLst/>
                    <a:gdLst/>
                    <a:ahLst/>
                    <a:cxnLst/>
                    <a:rect l="l" t="t" r="r" b="b"/>
                    <a:pathLst>
                      <a:path w="468765" h="432707" extrusionOk="0">
                        <a:moveTo>
                          <a:pt x="153251" y="0"/>
                        </a:moveTo>
                        <a:lnTo>
                          <a:pt x="315515" y="0"/>
                        </a:lnTo>
                        <a:cubicBezTo>
                          <a:pt x="327910" y="0"/>
                          <a:pt x="338522" y="4413"/>
                          <a:pt x="347348" y="13240"/>
                        </a:cubicBezTo>
                        <a:cubicBezTo>
                          <a:pt x="356175" y="22067"/>
                          <a:pt x="360589" y="32678"/>
                          <a:pt x="360589" y="45074"/>
                        </a:cubicBezTo>
                        <a:lnTo>
                          <a:pt x="360589" y="72118"/>
                        </a:lnTo>
                        <a:lnTo>
                          <a:pt x="441721" y="72118"/>
                        </a:lnTo>
                        <a:cubicBezTo>
                          <a:pt x="449233" y="72118"/>
                          <a:pt x="455619" y="74747"/>
                          <a:pt x="460877" y="80006"/>
                        </a:cubicBezTo>
                        <a:cubicBezTo>
                          <a:pt x="466136" y="85264"/>
                          <a:pt x="468765" y="91650"/>
                          <a:pt x="468765" y="99162"/>
                        </a:cubicBezTo>
                        <a:lnTo>
                          <a:pt x="468765" y="135221"/>
                        </a:lnTo>
                        <a:cubicBezTo>
                          <a:pt x="468765" y="148555"/>
                          <a:pt x="464868" y="161983"/>
                          <a:pt x="457074" y="175506"/>
                        </a:cubicBezTo>
                        <a:cubicBezTo>
                          <a:pt x="449280" y="189028"/>
                          <a:pt x="438763" y="201235"/>
                          <a:pt x="425523" y="212128"/>
                        </a:cubicBezTo>
                        <a:cubicBezTo>
                          <a:pt x="412282" y="223021"/>
                          <a:pt x="396037" y="232176"/>
                          <a:pt x="376787" y="239595"/>
                        </a:cubicBezTo>
                        <a:cubicBezTo>
                          <a:pt x="357537" y="247013"/>
                          <a:pt x="337301" y="251192"/>
                          <a:pt x="316078" y="252131"/>
                        </a:cubicBezTo>
                        <a:cubicBezTo>
                          <a:pt x="308191" y="262272"/>
                          <a:pt x="299270" y="271193"/>
                          <a:pt x="289316" y="278893"/>
                        </a:cubicBezTo>
                        <a:cubicBezTo>
                          <a:pt x="282179" y="285279"/>
                          <a:pt x="277249" y="292087"/>
                          <a:pt x="274526" y="299317"/>
                        </a:cubicBezTo>
                        <a:cubicBezTo>
                          <a:pt x="271803" y="306548"/>
                          <a:pt x="270441" y="314952"/>
                          <a:pt x="270441" y="324530"/>
                        </a:cubicBezTo>
                        <a:cubicBezTo>
                          <a:pt x="270441" y="334672"/>
                          <a:pt x="273305" y="343217"/>
                          <a:pt x="279033" y="350166"/>
                        </a:cubicBezTo>
                        <a:cubicBezTo>
                          <a:pt x="284761" y="357115"/>
                          <a:pt x="293917" y="360589"/>
                          <a:pt x="306500" y="360589"/>
                        </a:cubicBezTo>
                        <a:cubicBezTo>
                          <a:pt x="320586" y="360589"/>
                          <a:pt x="333122" y="364862"/>
                          <a:pt x="344109" y="373407"/>
                        </a:cubicBezTo>
                        <a:cubicBezTo>
                          <a:pt x="355095" y="381952"/>
                          <a:pt x="360589" y="392704"/>
                          <a:pt x="360589" y="405663"/>
                        </a:cubicBezTo>
                        <a:lnTo>
                          <a:pt x="360589" y="423692"/>
                        </a:lnTo>
                        <a:cubicBezTo>
                          <a:pt x="360589" y="426322"/>
                          <a:pt x="359743" y="428481"/>
                          <a:pt x="358053" y="430172"/>
                        </a:cubicBezTo>
                        <a:cubicBezTo>
                          <a:pt x="356363" y="431862"/>
                          <a:pt x="354203" y="432707"/>
                          <a:pt x="351574" y="432707"/>
                        </a:cubicBezTo>
                        <a:lnTo>
                          <a:pt x="117191" y="432707"/>
                        </a:lnTo>
                        <a:cubicBezTo>
                          <a:pt x="114562" y="432707"/>
                          <a:pt x="112403" y="431862"/>
                          <a:pt x="110712" y="430172"/>
                        </a:cubicBezTo>
                        <a:cubicBezTo>
                          <a:pt x="109022" y="428481"/>
                          <a:pt x="108177" y="426322"/>
                          <a:pt x="108177" y="423692"/>
                        </a:cubicBezTo>
                        <a:lnTo>
                          <a:pt x="108177" y="405663"/>
                        </a:lnTo>
                        <a:cubicBezTo>
                          <a:pt x="108177" y="392704"/>
                          <a:pt x="113670" y="381952"/>
                          <a:pt x="124657" y="373407"/>
                        </a:cubicBezTo>
                        <a:cubicBezTo>
                          <a:pt x="135644" y="364862"/>
                          <a:pt x="148180" y="360589"/>
                          <a:pt x="162265" y="360589"/>
                        </a:cubicBezTo>
                        <a:cubicBezTo>
                          <a:pt x="174849" y="360589"/>
                          <a:pt x="184004" y="357115"/>
                          <a:pt x="189732" y="350166"/>
                        </a:cubicBezTo>
                        <a:cubicBezTo>
                          <a:pt x="195460" y="343217"/>
                          <a:pt x="198324" y="334672"/>
                          <a:pt x="198324" y="324530"/>
                        </a:cubicBezTo>
                        <a:cubicBezTo>
                          <a:pt x="198324" y="314952"/>
                          <a:pt x="196963" y="306548"/>
                          <a:pt x="194239" y="299317"/>
                        </a:cubicBezTo>
                        <a:cubicBezTo>
                          <a:pt x="191517" y="292087"/>
                          <a:pt x="186587" y="285279"/>
                          <a:pt x="179450" y="278893"/>
                        </a:cubicBezTo>
                        <a:cubicBezTo>
                          <a:pt x="169496" y="271193"/>
                          <a:pt x="160575" y="262272"/>
                          <a:pt x="152687" y="252131"/>
                        </a:cubicBezTo>
                        <a:cubicBezTo>
                          <a:pt x="131465" y="251192"/>
                          <a:pt x="111230" y="247013"/>
                          <a:pt x="91979" y="239595"/>
                        </a:cubicBezTo>
                        <a:cubicBezTo>
                          <a:pt x="72728" y="232176"/>
                          <a:pt x="56483" y="223021"/>
                          <a:pt x="43243" y="212128"/>
                        </a:cubicBezTo>
                        <a:cubicBezTo>
                          <a:pt x="30002" y="201235"/>
                          <a:pt x="19485" y="189028"/>
                          <a:pt x="11691" y="175506"/>
                        </a:cubicBezTo>
                        <a:cubicBezTo>
                          <a:pt x="3897" y="161983"/>
                          <a:pt x="0" y="148555"/>
                          <a:pt x="0" y="135221"/>
                        </a:cubicBezTo>
                        <a:lnTo>
                          <a:pt x="0" y="99162"/>
                        </a:lnTo>
                        <a:cubicBezTo>
                          <a:pt x="0" y="91650"/>
                          <a:pt x="2630" y="85264"/>
                          <a:pt x="7888" y="80006"/>
                        </a:cubicBezTo>
                        <a:cubicBezTo>
                          <a:pt x="13146" y="74747"/>
                          <a:pt x="19532" y="72118"/>
                          <a:pt x="27044" y="72118"/>
                        </a:cubicBezTo>
                        <a:lnTo>
                          <a:pt x="108177" y="72118"/>
                        </a:lnTo>
                        <a:lnTo>
                          <a:pt x="108177" y="45074"/>
                        </a:lnTo>
                        <a:cubicBezTo>
                          <a:pt x="108177" y="32678"/>
                          <a:pt x="112590" y="22067"/>
                          <a:pt x="121417" y="13240"/>
                        </a:cubicBezTo>
                        <a:cubicBezTo>
                          <a:pt x="130244" y="4413"/>
                          <a:pt x="140855" y="0"/>
                          <a:pt x="153251" y="0"/>
                        </a:cubicBezTo>
                        <a:close/>
                        <a:moveTo>
                          <a:pt x="36059" y="108177"/>
                        </a:moveTo>
                        <a:lnTo>
                          <a:pt x="36059" y="135221"/>
                        </a:lnTo>
                        <a:cubicBezTo>
                          <a:pt x="36059" y="149870"/>
                          <a:pt x="44932" y="165082"/>
                          <a:pt x="62680" y="180858"/>
                        </a:cubicBezTo>
                        <a:cubicBezTo>
                          <a:pt x="80428" y="196634"/>
                          <a:pt x="102543" y="207245"/>
                          <a:pt x="129023" y="212691"/>
                        </a:cubicBezTo>
                        <a:cubicBezTo>
                          <a:pt x="115126" y="182267"/>
                          <a:pt x="108177" y="147428"/>
                          <a:pt x="108177" y="108177"/>
                        </a:cubicBezTo>
                        <a:lnTo>
                          <a:pt x="36059" y="108177"/>
                        </a:lnTo>
                        <a:close/>
                        <a:moveTo>
                          <a:pt x="360589" y="108177"/>
                        </a:moveTo>
                        <a:cubicBezTo>
                          <a:pt x="360589" y="147428"/>
                          <a:pt x="353640" y="182267"/>
                          <a:pt x="339742" y="212691"/>
                        </a:cubicBezTo>
                        <a:cubicBezTo>
                          <a:pt x="366222" y="207245"/>
                          <a:pt x="388337" y="196634"/>
                          <a:pt x="406085" y="180858"/>
                        </a:cubicBezTo>
                        <a:cubicBezTo>
                          <a:pt x="423833" y="165082"/>
                          <a:pt x="432706" y="149870"/>
                          <a:pt x="432706" y="135221"/>
                        </a:cubicBezTo>
                        <a:lnTo>
                          <a:pt x="432706" y="108177"/>
                        </a:lnTo>
                        <a:lnTo>
                          <a:pt x="360589" y="108177"/>
                        </a:lnTo>
                        <a:close/>
                      </a:path>
                    </a:pathLst>
                  </a:custGeom>
                  <a:solidFill>
                    <a:srgbClr val="4944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FFFFFF"/>
                      </a:solidFill>
                      <a:latin typeface="Calibri"/>
                      <a:ea typeface="Calibri"/>
                      <a:cs typeface="Calibri"/>
                      <a:sym typeface="Calibri"/>
                    </a:endParaRPr>
                  </a:p>
                </p:txBody>
              </p:sp>
            </p:grpSp>
          </p:grpSp>
        </p:grpSp>
      </p:grpSp>
      <p:grpSp>
        <p:nvGrpSpPr>
          <p:cNvPr id="843" name="Google Shape;843;p40"/>
          <p:cNvGrpSpPr/>
          <p:nvPr/>
        </p:nvGrpSpPr>
        <p:grpSpPr>
          <a:xfrm>
            <a:off x="4892074" y="3948836"/>
            <a:ext cx="2179703" cy="879866"/>
            <a:chOff x="6072755" y="3361055"/>
            <a:chExt cx="1726325" cy="879866"/>
          </a:xfrm>
        </p:grpSpPr>
        <p:grpSp>
          <p:nvGrpSpPr>
            <p:cNvPr id="844" name="Google Shape;844;p40"/>
            <p:cNvGrpSpPr/>
            <p:nvPr/>
          </p:nvGrpSpPr>
          <p:grpSpPr>
            <a:xfrm>
              <a:off x="6072755" y="3424972"/>
              <a:ext cx="1726325" cy="815949"/>
              <a:chOff x="8921978" y="3919498"/>
              <a:chExt cx="2021299" cy="1087931"/>
            </a:xfrm>
          </p:grpSpPr>
          <p:sp>
            <p:nvSpPr>
              <p:cNvPr id="845" name="Google Shape;845;p40"/>
              <p:cNvSpPr txBox="1"/>
              <p:nvPr/>
            </p:nvSpPr>
            <p:spPr>
              <a:xfrm>
                <a:off x="8921978" y="3919498"/>
                <a:ext cx="2021299" cy="615553"/>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400" b="1">
                    <a:solidFill>
                      <a:schemeClr val="dk1"/>
                    </a:solidFill>
                    <a:latin typeface="Times New Roman"/>
                    <a:ea typeface="Times New Roman"/>
                    <a:cs typeface="Times New Roman"/>
                    <a:sym typeface="Times New Roman"/>
                  </a:rPr>
                  <a:t>Termiņš</a:t>
                </a:r>
                <a:endParaRPr sz="2400" b="1">
                  <a:solidFill>
                    <a:schemeClr val="dk1"/>
                  </a:solidFill>
                  <a:latin typeface="Times New Roman"/>
                  <a:ea typeface="Times New Roman"/>
                  <a:cs typeface="Times New Roman"/>
                  <a:sym typeface="Times New Roman"/>
                </a:endParaRPr>
              </a:p>
            </p:txBody>
          </p:sp>
          <p:sp>
            <p:nvSpPr>
              <p:cNvPr id="846" name="Google Shape;846;p40"/>
              <p:cNvSpPr txBox="1"/>
              <p:nvPr/>
            </p:nvSpPr>
            <p:spPr>
              <a:xfrm>
                <a:off x="8929771" y="4658616"/>
                <a:ext cx="1741931" cy="348813"/>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1100">
                    <a:solidFill>
                      <a:srgbClr val="595959"/>
                    </a:solidFill>
                    <a:latin typeface="Times New Roman"/>
                    <a:ea typeface="Times New Roman"/>
                    <a:cs typeface="Times New Roman"/>
                    <a:sym typeface="Times New Roman"/>
                  </a:rPr>
                  <a:t>Noguldījumi</a:t>
                </a:r>
                <a:endParaRPr sz="1100">
                  <a:solidFill>
                    <a:srgbClr val="595959"/>
                  </a:solidFill>
                  <a:latin typeface="Times New Roman"/>
                  <a:ea typeface="Times New Roman"/>
                  <a:cs typeface="Times New Roman"/>
                  <a:sym typeface="Times New Roman"/>
                </a:endParaRPr>
              </a:p>
            </p:txBody>
          </p:sp>
        </p:grpSp>
        <p:pic>
          <p:nvPicPr>
            <p:cNvPr id="847" name="Google Shape;847;p40" descr="Bullseye"/>
            <p:cNvPicPr preferRelativeResize="0"/>
            <p:nvPr/>
          </p:nvPicPr>
          <p:blipFill rotWithShape="1">
            <a:blip r:embed="rId6">
              <a:alphaModFix/>
            </a:blip>
            <a:srcRect/>
            <a:stretch/>
          </p:blipFill>
          <p:spPr>
            <a:xfrm>
              <a:off x="7125549" y="3361055"/>
              <a:ext cx="469136" cy="525582"/>
            </a:xfrm>
            <a:prstGeom prst="rect">
              <a:avLst/>
            </a:prstGeom>
            <a:noFill/>
            <a:ln>
              <a:noFill/>
            </a:ln>
          </p:spPr>
        </p:pic>
      </p:grpSp>
      <p:grpSp>
        <p:nvGrpSpPr>
          <p:cNvPr id="848" name="Google Shape;848;p40"/>
          <p:cNvGrpSpPr/>
          <p:nvPr/>
        </p:nvGrpSpPr>
        <p:grpSpPr>
          <a:xfrm>
            <a:off x="5263295" y="2814914"/>
            <a:ext cx="2508471" cy="776416"/>
            <a:chOff x="6061376" y="2579380"/>
            <a:chExt cx="2508471" cy="776416"/>
          </a:xfrm>
        </p:grpSpPr>
        <p:grpSp>
          <p:nvGrpSpPr>
            <p:cNvPr id="849" name="Google Shape;849;p40"/>
            <p:cNvGrpSpPr/>
            <p:nvPr/>
          </p:nvGrpSpPr>
          <p:grpSpPr>
            <a:xfrm>
              <a:off x="6061376" y="2634402"/>
              <a:ext cx="2508471" cy="721394"/>
              <a:chOff x="8921977" y="1312837"/>
              <a:chExt cx="2937088" cy="961858"/>
            </a:xfrm>
          </p:grpSpPr>
          <p:sp>
            <p:nvSpPr>
              <p:cNvPr id="850" name="Google Shape;850;p40"/>
              <p:cNvSpPr txBox="1"/>
              <p:nvPr/>
            </p:nvSpPr>
            <p:spPr>
              <a:xfrm>
                <a:off x="8921977" y="1312837"/>
                <a:ext cx="2937088" cy="615553"/>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400" b="1">
                    <a:solidFill>
                      <a:schemeClr val="dk1"/>
                    </a:solidFill>
                    <a:latin typeface="Times New Roman"/>
                    <a:ea typeface="Times New Roman"/>
                    <a:cs typeface="Times New Roman"/>
                    <a:sym typeface="Times New Roman"/>
                  </a:rPr>
                  <a:t>Balsstiesības</a:t>
                </a:r>
                <a:endParaRPr sz="2400" b="1">
                  <a:solidFill>
                    <a:schemeClr val="dk1"/>
                  </a:solidFill>
                  <a:latin typeface="Times New Roman"/>
                  <a:ea typeface="Times New Roman"/>
                  <a:cs typeface="Times New Roman"/>
                  <a:sym typeface="Times New Roman"/>
                </a:endParaRPr>
              </a:p>
            </p:txBody>
          </p:sp>
          <p:sp>
            <p:nvSpPr>
              <p:cNvPr id="851" name="Google Shape;851;p40"/>
              <p:cNvSpPr txBox="1"/>
              <p:nvPr/>
            </p:nvSpPr>
            <p:spPr>
              <a:xfrm>
                <a:off x="8929771" y="1925882"/>
                <a:ext cx="2929294" cy="348813"/>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1100">
                    <a:solidFill>
                      <a:srgbClr val="595959"/>
                    </a:solidFill>
                    <a:latin typeface="Times New Roman"/>
                    <a:ea typeface="Times New Roman"/>
                    <a:cs typeface="Times New Roman"/>
                    <a:sym typeface="Times New Roman"/>
                  </a:rPr>
                  <a:t>Kapitāldaļas</a:t>
                </a:r>
                <a:endParaRPr sz="1100">
                  <a:solidFill>
                    <a:srgbClr val="595959"/>
                  </a:solidFill>
                  <a:latin typeface="Times New Roman"/>
                  <a:ea typeface="Times New Roman"/>
                  <a:cs typeface="Times New Roman"/>
                  <a:sym typeface="Times New Roman"/>
                </a:endParaRPr>
              </a:p>
            </p:txBody>
          </p:sp>
        </p:grpSp>
        <p:pic>
          <p:nvPicPr>
            <p:cNvPr id="852" name="Google Shape;852;p40" descr="Users"/>
            <p:cNvPicPr preferRelativeResize="0"/>
            <p:nvPr/>
          </p:nvPicPr>
          <p:blipFill rotWithShape="1">
            <a:blip r:embed="rId4">
              <a:alphaModFix/>
            </a:blip>
            <a:srcRect/>
            <a:stretch/>
          </p:blipFill>
          <p:spPr>
            <a:xfrm>
              <a:off x="7820932" y="2579380"/>
              <a:ext cx="569828" cy="569828"/>
            </a:xfrm>
            <a:prstGeom prst="rect">
              <a:avLst/>
            </a:prstGeom>
            <a:noFill/>
            <a:ln>
              <a:noFill/>
            </a:ln>
          </p:spPr>
        </p:pic>
      </p:grpSp>
      <p:grpSp>
        <p:nvGrpSpPr>
          <p:cNvPr id="853" name="Google Shape;853;p40"/>
          <p:cNvGrpSpPr/>
          <p:nvPr/>
        </p:nvGrpSpPr>
        <p:grpSpPr>
          <a:xfrm>
            <a:off x="1677323" y="163169"/>
            <a:ext cx="1121068" cy="1072534"/>
            <a:chOff x="4764881" y="1733551"/>
            <a:chExt cx="1502570" cy="1502569"/>
          </a:xfrm>
        </p:grpSpPr>
        <p:sp>
          <p:nvSpPr>
            <p:cNvPr id="854" name="Google Shape;854;p40"/>
            <p:cNvSpPr/>
            <p:nvPr/>
          </p:nvSpPr>
          <p:spPr>
            <a:xfrm>
              <a:off x="4764882" y="1733551"/>
              <a:ext cx="1502569" cy="1502569"/>
            </a:xfrm>
            <a:custGeom>
              <a:avLst/>
              <a:gdLst/>
              <a:ahLst/>
              <a:cxnLst/>
              <a:rect l="l" t="t" r="r" b="b"/>
              <a:pathLst>
                <a:path w="2003425" h="2003425" extrusionOk="0">
                  <a:moveTo>
                    <a:pt x="0" y="0"/>
                  </a:moveTo>
                  <a:lnTo>
                    <a:pt x="2003425" y="0"/>
                  </a:lnTo>
                  <a:lnTo>
                    <a:pt x="2003425" y="2003425"/>
                  </a:lnTo>
                  <a:lnTo>
                    <a:pt x="533294" y="2003425"/>
                  </a:lnTo>
                  <a:lnTo>
                    <a:pt x="512230" y="1935570"/>
                  </a:lnTo>
                  <a:cubicBezTo>
                    <a:pt x="427721" y="1735767"/>
                    <a:pt x="267657" y="1575704"/>
                    <a:pt x="67855" y="1491194"/>
                  </a:cubicBezTo>
                  <a:lnTo>
                    <a:pt x="0" y="1466359"/>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55" name="Google Shape;855;p40"/>
            <p:cNvSpPr txBox="1"/>
            <p:nvPr/>
          </p:nvSpPr>
          <p:spPr>
            <a:xfrm>
              <a:off x="5248967" y="1887348"/>
              <a:ext cx="991200" cy="792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lv-LV" sz="2800" b="1">
                  <a:solidFill>
                    <a:srgbClr val="245899"/>
                  </a:solidFill>
                  <a:latin typeface="Times New Roman"/>
                  <a:ea typeface="Times New Roman"/>
                  <a:cs typeface="Times New Roman"/>
                  <a:sym typeface="Times New Roman"/>
                </a:rPr>
                <a:t>01</a:t>
              </a:r>
              <a:endParaRPr/>
            </a:p>
          </p:txBody>
        </p:sp>
        <p:sp>
          <p:nvSpPr>
            <p:cNvPr id="856" name="Google Shape;856;p40"/>
            <p:cNvSpPr/>
            <p:nvPr/>
          </p:nvSpPr>
          <p:spPr>
            <a:xfrm>
              <a:off x="4764881" y="2443059"/>
              <a:ext cx="793062" cy="793061"/>
            </a:xfrm>
            <a:custGeom>
              <a:avLst/>
              <a:gdLst/>
              <a:ahLst/>
              <a:cxnLst/>
              <a:rect l="l" t="t" r="r" b="b"/>
              <a:pathLst>
                <a:path w="1057416" h="1057415" extrusionOk="0">
                  <a:moveTo>
                    <a:pt x="0" y="0"/>
                  </a:moveTo>
                  <a:lnTo>
                    <a:pt x="12852" y="1961"/>
                  </a:lnTo>
                  <a:cubicBezTo>
                    <a:pt x="536178" y="109049"/>
                    <a:pt x="948366" y="521237"/>
                    <a:pt x="1055454" y="1044563"/>
                  </a:cubicBezTo>
                  <a:lnTo>
                    <a:pt x="1057416" y="1057415"/>
                  </a:lnTo>
                  <a:lnTo>
                    <a:pt x="533294" y="1057415"/>
                  </a:lnTo>
                  <a:lnTo>
                    <a:pt x="512230" y="989560"/>
                  </a:lnTo>
                  <a:cubicBezTo>
                    <a:pt x="427721" y="789757"/>
                    <a:pt x="267657" y="629694"/>
                    <a:pt x="67855" y="545184"/>
                  </a:cubicBezTo>
                  <a:lnTo>
                    <a:pt x="0" y="520349"/>
                  </a:lnTo>
                  <a:lnTo>
                    <a:pt x="0" y="0"/>
                  </a:lnTo>
                  <a:close/>
                </a:path>
              </a:pathLst>
            </a:custGeom>
            <a:gradFill>
              <a:gsLst>
                <a:gs pos="0">
                  <a:srgbClr val="245899"/>
                </a:gs>
                <a:gs pos="20000">
                  <a:srgbClr val="245899"/>
                </a:gs>
                <a:gs pos="100000">
                  <a:srgbClr val="3071C3"/>
                </a:gs>
              </a:gsLst>
              <a:lin ang="17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nvGrpSpPr>
          <p:cNvPr id="857" name="Google Shape;857;p40"/>
          <p:cNvGrpSpPr/>
          <p:nvPr/>
        </p:nvGrpSpPr>
        <p:grpSpPr>
          <a:xfrm>
            <a:off x="5981715" y="1010611"/>
            <a:ext cx="2647420" cy="1598558"/>
            <a:chOff x="6039380" y="925592"/>
            <a:chExt cx="2647420" cy="1598558"/>
          </a:xfrm>
        </p:grpSpPr>
        <p:grpSp>
          <p:nvGrpSpPr>
            <p:cNvPr id="858" name="Google Shape;858;p40"/>
            <p:cNvGrpSpPr/>
            <p:nvPr/>
          </p:nvGrpSpPr>
          <p:grpSpPr>
            <a:xfrm>
              <a:off x="6039380" y="925592"/>
              <a:ext cx="2647420" cy="1598558"/>
              <a:chOff x="8921977" y="820394"/>
              <a:chExt cx="3092573" cy="2131408"/>
            </a:xfrm>
          </p:grpSpPr>
          <p:sp>
            <p:nvSpPr>
              <p:cNvPr id="859" name="Google Shape;859;p40"/>
              <p:cNvSpPr txBox="1"/>
              <p:nvPr/>
            </p:nvSpPr>
            <p:spPr>
              <a:xfrm>
                <a:off x="8921977" y="820394"/>
                <a:ext cx="3092573" cy="1107996"/>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400" b="1">
                    <a:solidFill>
                      <a:schemeClr val="dk1"/>
                    </a:solidFill>
                    <a:latin typeface="Times New Roman"/>
                    <a:ea typeface="Times New Roman"/>
                    <a:cs typeface="Times New Roman"/>
                    <a:sym typeface="Times New Roman"/>
                  </a:rPr>
                  <a:t>Izmantošanas veids</a:t>
                </a:r>
                <a:endParaRPr sz="2400" b="1">
                  <a:solidFill>
                    <a:schemeClr val="dk1"/>
                  </a:solidFill>
                  <a:latin typeface="Times New Roman"/>
                  <a:ea typeface="Times New Roman"/>
                  <a:cs typeface="Times New Roman"/>
                  <a:sym typeface="Times New Roman"/>
                </a:endParaRPr>
              </a:p>
            </p:txBody>
          </p:sp>
          <p:sp>
            <p:nvSpPr>
              <p:cNvPr id="860" name="Google Shape;860;p40"/>
              <p:cNvSpPr txBox="1"/>
              <p:nvPr/>
            </p:nvSpPr>
            <p:spPr>
              <a:xfrm>
                <a:off x="8929772" y="1925881"/>
                <a:ext cx="2929293" cy="1025921"/>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1100">
                    <a:solidFill>
                      <a:srgbClr val="595959"/>
                    </a:solidFill>
                    <a:latin typeface="Times New Roman"/>
                    <a:ea typeface="Times New Roman"/>
                    <a:cs typeface="Times New Roman"/>
                    <a:sym typeface="Times New Roman"/>
                  </a:rPr>
                  <a:t>Pamatlīdzekļi</a:t>
                </a:r>
                <a:endParaRPr/>
              </a:p>
              <a:p>
                <a:pPr marL="0" marR="0" lvl="0" indent="0" algn="r" rtl="0">
                  <a:spcBef>
                    <a:spcPts val="0"/>
                  </a:spcBef>
                  <a:spcAft>
                    <a:spcPts val="0"/>
                  </a:spcAft>
                  <a:buNone/>
                </a:pPr>
                <a:r>
                  <a:rPr lang="lv-LV" sz="1100">
                    <a:solidFill>
                      <a:srgbClr val="595959"/>
                    </a:solidFill>
                    <a:latin typeface="Times New Roman"/>
                    <a:ea typeface="Times New Roman"/>
                    <a:cs typeface="Times New Roman"/>
                    <a:sym typeface="Times New Roman"/>
                  </a:rPr>
                  <a:t>Bioloģiskie aktīvi </a:t>
                </a:r>
                <a:endParaRPr/>
              </a:p>
              <a:p>
                <a:pPr marL="0" marR="0" lvl="0" indent="0" algn="r" rtl="0">
                  <a:spcBef>
                    <a:spcPts val="0"/>
                  </a:spcBef>
                  <a:spcAft>
                    <a:spcPts val="0"/>
                  </a:spcAft>
                  <a:buNone/>
                </a:pPr>
                <a:r>
                  <a:rPr lang="lv-LV" sz="1100">
                    <a:solidFill>
                      <a:srgbClr val="595959"/>
                    </a:solidFill>
                    <a:latin typeface="Times New Roman"/>
                    <a:ea typeface="Times New Roman"/>
                    <a:cs typeface="Times New Roman"/>
                    <a:sym typeface="Times New Roman"/>
                  </a:rPr>
                  <a:t>Ieguldījuma īpašumi</a:t>
                </a:r>
                <a:endParaRPr/>
              </a:p>
              <a:p>
                <a:pPr marL="0" marR="0" lvl="0" indent="0" algn="r" rtl="0">
                  <a:spcBef>
                    <a:spcPts val="0"/>
                  </a:spcBef>
                  <a:spcAft>
                    <a:spcPts val="0"/>
                  </a:spcAft>
                  <a:buNone/>
                </a:pPr>
                <a:r>
                  <a:rPr lang="lv-LV" sz="1100">
                    <a:solidFill>
                      <a:srgbClr val="595959"/>
                    </a:solidFill>
                    <a:latin typeface="Times New Roman"/>
                    <a:ea typeface="Times New Roman"/>
                    <a:cs typeface="Times New Roman"/>
                    <a:sym typeface="Times New Roman"/>
                  </a:rPr>
                  <a:t>Darba un produktīvie dzīvnieki</a:t>
                </a:r>
                <a:endParaRPr sz="1100">
                  <a:solidFill>
                    <a:srgbClr val="595959"/>
                  </a:solidFill>
                  <a:latin typeface="Times New Roman"/>
                  <a:ea typeface="Times New Roman"/>
                  <a:cs typeface="Times New Roman"/>
                  <a:sym typeface="Times New Roman"/>
                </a:endParaRPr>
              </a:p>
            </p:txBody>
          </p:sp>
        </p:grpSp>
        <p:pic>
          <p:nvPicPr>
            <p:cNvPr id="861" name="Google Shape;861;p40" descr="Puzzle"/>
            <p:cNvPicPr preferRelativeResize="0"/>
            <p:nvPr/>
          </p:nvPicPr>
          <p:blipFill rotWithShape="1">
            <a:blip r:embed="rId8">
              <a:alphaModFix/>
            </a:blip>
            <a:srcRect/>
            <a:stretch/>
          </p:blipFill>
          <p:spPr>
            <a:xfrm>
              <a:off x="6815698" y="1710658"/>
              <a:ext cx="567680" cy="567680"/>
            </a:xfrm>
            <a:prstGeom prst="rect">
              <a:avLst/>
            </a:prstGeom>
            <a:noFill/>
            <a:ln>
              <a:noFill/>
            </a:ln>
          </p:spPr>
        </p:pic>
      </p:grpSp>
      <p:grpSp>
        <p:nvGrpSpPr>
          <p:cNvPr id="862" name="Google Shape;862;p40"/>
          <p:cNvGrpSpPr/>
          <p:nvPr/>
        </p:nvGrpSpPr>
        <p:grpSpPr>
          <a:xfrm>
            <a:off x="1664257" y="152099"/>
            <a:ext cx="1158331" cy="1130383"/>
            <a:chOff x="4764881" y="1733551"/>
            <a:chExt cx="1502570" cy="1502569"/>
          </a:xfrm>
        </p:grpSpPr>
        <p:sp>
          <p:nvSpPr>
            <p:cNvPr id="863" name="Google Shape;863;p40"/>
            <p:cNvSpPr/>
            <p:nvPr/>
          </p:nvSpPr>
          <p:spPr>
            <a:xfrm>
              <a:off x="4764882" y="1733551"/>
              <a:ext cx="1502569" cy="1502569"/>
            </a:xfrm>
            <a:custGeom>
              <a:avLst/>
              <a:gdLst/>
              <a:ahLst/>
              <a:cxnLst/>
              <a:rect l="l" t="t" r="r" b="b"/>
              <a:pathLst>
                <a:path w="2003425" h="2003425" extrusionOk="0">
                  <a:moveTo>
                    <a:pt x="0" y="0"/>
                  </a:moveTo>
                  <a:lnTo>
                    <a:pt x="2003425" y="0"/>
                  </a:lnTo>
                  <a:lnTo>
                    <a:pt x="2003425" y="2003425"/>
                  </a:lnTo>
                  <a:lnTo>
                    <a:pt x="533294" y="2003425"/>
                  </a:lnTo>
                  <a:lnTo>
                    <a:pt x="512230" y="1935570"/>
                  </a:lnTo>
                  <a:cubicBezTo>
                    <a:pt x="427721" y="1735767"/>
                    <a:pt x="267657" y="1575704"/>
                    <a:pt x="67855" y="1491194"/>
                  </a:cubicBezTo>
                  <a:lnTo>
                    <a:pt x="0" y="1466359"/>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64" name="Google Shape;864;p40"/>
            <p:cNvSpPr txBox="1"/>
            <p:nvPr/>
          </p:nvSpPr>
          <p:spPr>
            <a:xfrm>
              <a:off x="5346918" y="1887369"/>
              <a:ext cx="705300" cy="69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245899"/>
                  </a:solidFill>
                  <a:latin typeface="Times New Roman"/>
                  <a:ea typeface="Times New Roman"/>
                  <a:cs typeface="Times New Roman"/>
                  <a:sym typeface="Times New Roman"/>
                </a:rPr>
                <a:t>01</a:t>
              </a:r>
              <a:endParaRPr/>
            </a:p>
          </p:txBody>
        </p:sp>
        <p:sp>
          <p:nvSpPr>
            <p:cNvPr id="865" name="Google Shape;865;p40"/>
            <p:cNvSpPr/>
            <p:nvPr/>
          </p:nvSpPr>
          <p:spPr>
            <a:xfrm>
              <a:off x="4764881" y="2443059"/>
              <a:ext cx="793062" cy="793061"/>
            </a:xfrm>
            <a:custGeom>
              <a:avLst/>
              <a:gdLst/>
              <a:ahLst/>
              <a:cxnLst/>
              <a:rect l="l" t="t" r="r" b="b"/>
              <a:pathLst>
                <a:path w="1057416" h="1057415" extrusionOk="0">
                  <a:moveTo>
                    <a:pt x="0" y="0"/>
                  </a:moveTo>
                  <a:lnTo>
                    <a:pt x="12852" y="1961"/>
                  </a:lnTo>
                  <a:cubicBezTo>
                    <a:pt x="536178" y="109049"/>
                    <a:pt x="948366" y="521237"/>
                    <a:pt x="1055454" y="1044563"/>
                  </a:cubicBezTo>
                  <a:lnTo>
                    <a:pt x="1057416" y="1057415"/>
                  </a:lnTo>
                  <a:lnTo>
                    <a:pt x="533294" y="1057415"/>
                  </a:lnTo>
                  <a:lnTo>
                    <a:pt x="512230" y="989560"/>
                  </a:lnTo>
                  <a:cubicBezTo>
                    <a:pt x="427721" y="789757"/>
                    <a:pt x="267657" y="629694"/>
                    <a:pt x="67855" y="545184"/>
                  </a:cubicBezTo>
                  <a:lnTo>
                    <a:pt x="0" y="520349"/>
                  </a:lnTo>
                  <a:lnTo>
                    <a:pt x="0" y="0"/>
                  </a:lnTo>
                  <a:close/>
                </a:path>
              </a:pathLst>
            </a:custGeom>
            <a:gradFill>
              <a:gsLst>
                <a:gs pos="0">
                  <a:srgbClr val="245899"/>
                </a:gs>
                <a:gs pos="20000">
                  <a:srgbClr val="245899"/>
                </a:gs>
                <a:gs pos="100000">
                  <a:srgbClr val="3071C3"/>
                </a:gs>
              </a:gsLst>
              <a:lin ang="1740015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nvGrpSpPr>
          <p:cNvPr id="866" name="Google Shape;866;p40"/>
          <p:cNvGrpSpPr/>
          <p:nvPr/>
        </p:nvGrpSpPr>
        <p:grpSpPr>
          <a:xfrm>
            <a:off x="3227327" y="4953538"/>
            <a:ext cx="2508471" cy="1306092"/>
            <a:chOff x="3227327" y="4953538"/>
            <a:chExt cx="2508471" cy="1306092"/>
          </a:xfrm>
        </p:grpSpPr>
        <p:grpSp>
          <p:nvGrpSpPr>
            <p:cNvPr id="867" name="Google Shape;867;p40"/>
            <p:cNvGrpSpPr/>
            <p:nvPr/>
          </p:nvGrpSpPr>
          <p:grpSpPr>
            <a:xfrm>
              <a:off x="3227327" y="4999627"/>
              <a:ext cx="2508471" cy="1260003"/>
              <a:chOff x="8921977" y="3427055"/>
              <a:chExt cx="2937088" cy="1680004"/>
            </a:xfrm>
          </p:grpSpPr>
          <p:sp>
            <p:nvSpPr>
              <p:cNvPr id="868" name="Google Shape;868;p40"/>
              <p:cNvSpPr txBox="1"/>
              <p:nvPr/>
            </p:nvSpPr>
            <p:spPr>
              <a:xfrm>
                <a:off x="8921977" y="3427055"/>
                <a:ext cx="2937088" cy="1107996"/>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400" b="1">
                    <a:solidFill>
                      <a:schemeClr val="dk1"/>
                    </a:solidFill>
                    <a:latin typeface="Times New Roman"/>
                    <a:ea typeface="Times New Roman"/>
                    <a:cs typeface="Times New Roman"/>
                    <a:sym typeface="Times New Roman"/>
                  </a:rPr>
                  <a:t>Darījuma ekonomiskā būtība</a:t>
                </a:r>
                <a:endParaRPr sz="2400" b="1">
                  <a:solidFill>
                    <a:schemeClr val="dk1"/>
                  </a:solidFill>
                  <a:latin typeface="Times New Roman"/>
                  <a:ea typeface="Times New Roman"/>
                  <a:cs typeface="Times New Roman"/>
                  <a:sym typeface="Times New Roman"/>
                </a:endParaRPr>
              </a:p>
            </p:txBody>
          </p:sp>
          <p:sp>
            <p:nvSpPr>
              <p:cNvPr id="869" name="Google Shape;869;p40"/>
              <p:cNvSpPr txBox="1"/>
              <p:nvPr/>
            </p:nvSpPr>
            <p:spPr>
              <a:xfrm>
                <a:off x="8929770" y="4532543"/>
                <a:ext cx="2929294" cy="574516"/>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1100">
                    <a:solidFill>
                      <a:srgbClr val="595959"/>
                    </a:solidFill>
                    <a:latin typeface="Times New Roman"/>
                    <a:ea typeface="Times New Roman"/>
                    <a:cs typeface="Times New Roman"/>
                    <a:sym typeface="Times New Roman"/>
                  </a:rPr>
                  <a:t>Prasības</a:t>
                </a:r>
                <a:endParaRPr/>
              </a:p>
              <a:p>
                <a:pPr marL="0" marR="0" lvl="0" indent="0" algn="r" rtl="0">
                  <a:spcBef>
                    <a:spcPts val="0"/>
                  </a:spcBef>
                  <a:spcAft>
                    <a:spcPts val="0"/>
                  </a:spcAft>
                  <a:buNone/>
                </a:pPr>
                <a:r>
                  <a:rPr lang="lv-LV" sz="1100">
                    <a:solidFill>
                      <a:srgbClr val="595959"/>
                    </a:solidFill>
                    <a:latin typeface="Times New Roman"/>
                    <a:ea typeface="Times New Roman"/>
                    <a:cs typeface="Times New Roman"/>
                    <a:sym typeface="Times New Roman"/>
                  </a:rPr>
                  <a:t>Saistības</a:t>
                </a:r>
                <a:endParaRPr sz="1100">
                  <a:solidFill>
                    <a:srgbClr val="595959"/>
                  </a:solidFill>
                  <a:latin typeface="Times New Roman"/>
                  <a:ea typeface="Times New Roman"/>
                  <a:cs typeface="Times New Roman"/>
                  <a:sym typeface="Times New Roman"/>
                </a:endParaRPr>
              </a:p>
            </p:txBody>
          </p:sp>
        </p:grpSp>
        <p:pic>
          <p:nvPicPr>
            <p:cNvPr id="870" name="Google Shape;870;p40" descr="Network"/>
            <p:cNvPicPr preferRelativeResize="0"/>
            <p:nvPr/>
          </p:nvPicPr>
          <p:blipFill rotWithShape="1">
            <a:blip r:embed="rId11">
              <a:alphaModFix/>
            </a:blip>
            <a:srcRect/>
            <a:stretch/>
          </p:blipFill>
          <p:spPr>
            <a:xfrm>
              <a:off x="4506160" y="4953538"/>
              <a:ext cx="565117" cy="56511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7"/>
                                        </p:tgtEl>
                                        <p:attrNameLst>
                                          <p:attrName>style.visibility</p:attrName>
                                        </p:attrNameLst>
                                      </p:cBhvr>
                                      <p:to>
                                        <p:strVal val="visible"/>
                                      </p:to>
                                    </p:set>
                                    <p:animEffect transition="in" filter="fade">
                                      <p:cBhvr>
                                        <p:cTn id="7" dur="500"/>
                                        <p:tgtEl>
                                          <p:spTgt spid="8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8"/>
                                        </p:tgtEl>
                                        <p:attrNameLst>
                                          <p:attrName>style.visibility</p:attrName>
                                        </p:attrNameLst>
                                      </p:cBhvr>
                                      <p:to>
                                        <p:strVal val="visible"/>
                                      </p:to>
                                    </p:set>
                                    <p:animEffect transition="in" filter="fade">
                                      <p:cBhvr>
                                        <p:cTn id="12" dur="500"/>
                                        <p:tgtEl>
                                          <p:spTgt spid="8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3"/>
                                        </p:tgtEl>
                                        <p:attrNameLst>
                                          <p:attrName>style.visibility</p:attrName>
                                        </p:attrNameLst>
                                      </p:cBhvr>
                                      <p:to>
                                        <p:strVal val="visible"/>
                                      </p:to>
                                    </p:set>
                                    <p:animEffect transition="in" filter="fade">
                                      <p:cBhvr>
                                        <p:cTn id="17" dur="500"/>
                                        <p:tgtEl>
                                          <p:spTgt spid="8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6"/>
                                        </p:tgtEl>
                                        <p:attrNameLst>
                                          <p:attrName>style.visibility</p:attrName>
                                        </p:attrNameLst>
                                      </p:cBhvr>
                                      <p:to>
                                        <p:strVal val="visible"/>
                                      </p:to>
                                    </p:set>
                                    <p:animEffect transition="in" filter="fade">
                                      <p:cBhvr>
                                        <p:cTn id="22" dur="10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body" idx="2"/>
          </p:nvPr>
        </p:nvSpPr>
        <p:spPr>
          <a:xfrm>
            <a:off x="2590800" y="6324600"/>
            <a:ext cx="1981200" cy="304800"/>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Clr>
                <a:schemeClr val="dk1"/>
              </a:buClr>
              <a:buSzPts val="1000"/>
              <a:buNone/>
            </a:pPr>
            <a:endParaRPr/>
          </a:p>
        </p:txBody>
      </p:sp>
      <p:sp>
        <p:nvSpPr>
          <p:cNvPr id="136" name="Google Shape;136;p14"/>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a:t>
            </a:fld>
            <a:endParaRPr/>
          </a:p>
        </p:txBody>
      </p:sp>
      <p:sp>
        <p:nvSpPr>
          <p:cNvPr id="137" name="Google Shape;137;p14"/>
          <p:cNvSpPr/>
          <p:nvPr/>
        </p:nvSpPr>
        <p:spPr>
          <a:xfrm>
            <a:off x="1773740" y="2730609"/>
            <a:ext cx="6277413" cy="953155"/>
          </a:xfrm>
          <a:prstGeom prst="rect">
            <a:avLst/>
          </a:prstGeom>
          <a:solidFill>
            <a:srgbClr val="C4B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138" name="Google Shape;138;p14"/>
          <p:cNvGrpSpPr/>
          <p:nvPr/>
        </p:nvGrpSpPr>
        <p:grpSpPr>
          <a:xfrm>
            <a:off x="1664808" y="2635308"/>
            <a:ext cx="6290816" cy="953155"/>
            <a:chOff x="3925455" y="1191491"/>
            <a:chExt cx="6400799" cy="969818"/>
          </a:xfrm>
        </p:grpSpPr>
        <p:sp>
          <p:nvSpPr>
            <p:cNvPr id="139" name="Google Shape;139;p14"/>
            <p:cNvSpPr/>
            <p:nvPr/>
          </p:nvSpPr>
          <p:spPr>
            <a:xfrm>
              <a:off x="4895271" y="1191491"/>
              <a:ext cx="5430983" cy="969818"/>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140" name="Google Shape;140;p14"/>
            <p:cNvGrpSpPr/>
            <p:nvPr/>
          </p:nvGrpSpPr>
          <p:grpSpPr>
            <a:xfrm>
              <a:off x="3925455" y="1191491"/>
              <a:ext cx="1178646" cy="969818"/>
              <a:chOff x="3925455" y="1191491"/>
              <a:chExt cx="1178646" cy="969818"/>
            </a:xfrm>
          </p:grpSpPr>
          <p:sp>
            <p:nvSpPr>
              <p:cNvPr id="141" name="Google Shape;141;p14"/>
              <p:cNvSpPr/>
              <p:nvPr/>
            </p:nvSpPr>
            <p:spPr>
              <a:xfrm>
                <a:off x="3925455" y="1191491"/>
                <a:ext cx="969818" cy="969818"/>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a:solidFill>
                      <a:schemeClr val="lt1"/>
                    </a:solidFill>
                    <a:latin typeface="Times New Roman"/>
                    <a:ea typeface="Times New Roman"/>
                    <a:cs typeface="Times New Roman"/>
                    <a:sym typeface="Times New Roman"/>
                  </a:rPr>
                  <a:t>01</a:t>
                </a:r>
                <a:endParaRPr/>
              </a:p>
            </p:txBody>
          </p:sp>
          <p:sp>
            <p:nvSpPr>
              <p:cNvPr id="142" name="Google Shape;142;p14"/>
              <p:cNvSpPr/>
              <p:nvPr/>
            </p:nvSpPr>
            <p:spPr>
              <a:xfrm rot="5400000">
                <a:off x="4803124" y="1537059"/>
                <a:ext cx="323272" cy="278683"/>
              </a:xfrm>
              <a:prstGeom prst="triangle">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sp>
        <p:nvSpPr>
          <p:cNvPr id="143" name="Google Shape;143;p14"/>
          <p:cNvSpPr txBox="1"/>
          <p:nvPr/>
        </p:nvSpPr>
        <p:spPr>
          <a:xfrm>
            <a:off x="2936335" y="2841295"/>
            <a:ext cx="4074980" cy="461665"/>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lv-LV" sz="2400" b="1">
                <a:solidFill>
                  <a:srgbClr val="002060"/>
                </a:solidFill>
                <a:latin typeface="Times New Roman"/>
                <a:ea typeface="Times New Roman"/>
                <a:cs typeface="Times New Roman"/>
                <a:sym typeface="Times New Roman"/>
              </a:rPr>
              <a:t>Informācija par mācībām</a:t>
            </a:r>
            <a:endParaRPr sz="2400" b="1">
              <a:solidFill>
                <a:srgbClr val="002060"/>
              </a:solidFill>
              <a:latin typeface="Times New Roman"/>
              <a:ea typeface="Times New Roman"/>
              <a:cs typeface="Times New Roman"/>
              <a:sym typeface="Times New Roman"/>
            </a:endParaRPr>
          </a:p>
        </p:txBody>
      </p:sp>
      <p:pic>
        <p:nvPicPr>
          <p:cNvPr id="144" name="Google Shape;144;p14" descr="Bar chart"/>
          <p:cNvPicPr preferRelativeResize="0"/>
          <p:nvPr/>
        </p:nvPicPr>
        <p:blipFill rotWithShape="1">
          <a:blip r:embed="rId3">
            <a:alphaModFix/>
          </a:blip>
          <a:srcRect/>
          <a:stretch/>
        </p:blipFill>
        <p:spPr>
          <a:xfrm>
            <a:off x="7056936" y="2690841"/>
            <a:ext cx="898688" cy="89868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41"/>
          <p:cNvSpPr txBox="1">
            <a:spLocks noGrp="1"/>
          </p:cNvSpPr>
          <p:nvPr>
            <p:ph type="title"/>
          </p:nvPr>
        </p:nvSpPr>
        <p:spPr>
          <a:xfrm>
            <a:off x="3449589" y="405050"/>
            <a:ext cx="5583600" cy="433500"/>
          </a:xfrm>
          <a:prstGeom prst="rect">
            <a:avLst/>
          </a:prstGeom>
          <a:noFill/>
          <a:ln>
            <a:noFill/>
          </a:ln>
        </p:spPr>
        <p:txBody>
          <a:bodyPr spcFirstLastPara="1" wrap="square" lIns="0" tIns="46975" rIns="0" bIns="46975" anchor="t" anchorCtr="0">
            <a:noAutofit/>
          </a:bodyPr>
          <a:lstStyle/>
          <a:p>
            <a:pPr marL="0" lvl="0" indent="0" algn="l" rtl="0">
              <a:spcBef>
                <a:spcPts val="0"/>
              </a:spcBef>
              <a:spcAft>
                <a:spcPts val="0"/>
              </a:spcAft>
              <a:buNone/>
            </a:pPr>
            <a:r>
              <a:rPr lang="lv-LV" sz="2200" cap="none">
                <a:solidFill>
                  <a:schemeClr val="accent4"/>
                </a:solidFill>
              </a:rPr>
              <a:t>ATLIKUMU IZVĒRTĒŠANA</a:t>
            </a:r>
            <a:endParaRPr sz="2200" cap="none">
              <a:solidFill>
                <a:schemeClr val="accent4"/>
              </a:solidFill>
            </a:endParaRPr>
          </a:p>
        </p:txBody>
      </p:sp>
      <p:sp>
        <p:nvSpPr>
          <p:cNvPr id="877" name="Google Shape;877;p41"/>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30</a:t>
            </a:fld>
            <a:endParaRPr/>
          </a:p>
        </p:txBody>
      </p:sp>
      <p:sp>
        <p:nvSpPr>
          <p:cNvPr id="878" name="Google Shape;878;p41"/>
          <p:cNvSpPr/>
          <p:nvPr/>
        </p:nvSpPr>
        <p:spPr>
          <a:xfrm>
            <a:off x="3406671" y="4011263"/>
            <a:ext cx="2466764" cy="2466763"/>
          </a:xfrm>
          <a:prstGeom prst="blockArc">
            <a:avLst>
              <a:gd name="adj1" fmla="val 10830196"/>
              <a:gd name="adj2" fmla="val 21561967"/>
              <a:gd name="adj3" fmla="val 0"/>
            </a:avLst>
          </a:prstGeom>
          <a:solidFill>
            <a:schemeClr val="accent1"/>
          </a:solidFill>
          <a:ln w="57150" cap="flat" cmpd="sng">
            <a:solidFill>
              <a:srgbClr val="E55D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879" name="Google Shape;879;p41"/>
          <p:cNvSpPr/>
          <p:nvPr/>
        </p:nvSpPr>
        <p:spPr>
          <a:xfrm>
            <a:off x="3752735" y="4415379"/>
            <a:ext cx="1634777" cy="1529143"/>
          </a:xfrm>
          <a:prstGeom prst="ellipse">
            <a:avLst/>
          </a:prstGeom>
          <a:solidFill>
            <a:srgbClr val="C5D8F1"/>
          </a:solidFill>
          <a:ln>
            <a:noFill/>
          </a:ln>
          <a:effectLst>
            <a:outerShdw blurRad="1270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lv-LV" sz="2000" b="1">
                <a:solidFill>
                  <a:srgbClr val="3F3F3F"/>
                </a:solidFill>
                <a:latin typeface="Times New Roman"/>
                <a:ea typeface="Times New Roman"/>
                <a:cs typeface="Times New Roman"/>
                <a:sym typeface="Times New Roman"/>
              </a:rPr>
              <a:t>Sākuma atlikums</a:t>
            </a:r>
            <a:endParaRPr sz="2000" b="1">
              <a:solidFill>
                <a:srgbClr val="3F3F3F"/>
              </a:solidFill>
              <a:latin typeface="Times New Roman"/>
              <a:ea typeface="Times New Roman"/>
              <a:cs typeface="Times New Roman"/>
              <a:sym typeface="Times New Roman"/>
            </a:endParaRPr>
          </a:p>
        </p:txBody>
      </p:sp>
      <p:sp>
        <p:nvSpPr>
          <p:cNvPr id="880" name="Google Shape;880;p41"/>
          <p:cNvSpPr/>
          <p:nvPr/>
        </p:nvSpPr>
        <p:spPr>
          <a:xfrm>
            <a:off x="3160547" y="5084335"/>
            <a:ext cx="386247" cy="386247"/>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2100" b="1">
                <a:solidFill>
                  <a:schemeClr val="lt1"/>
                </a:solidFill>
                <a:latin typeface="Times New Roman"/>
                <a:ea typeface="Times New Roman"/>
                <a:cs typeface="Times New Roman"/>
                <a:sym typeface="Times New Roman"/>
              </a:rPr>
              <a:t>1</a:t>
            </a:r>
            <a:endParaRPr/>
          </a:p>
        </p:txBody>
      </p:sp>
      <p:sp>
        <p:nvSpPr>
          <p:cNvPr id="881" name="Google Shape;881;p41"/>
          <p:cNvSpPr/>
          <p:nvPr/>
        </p:nvSpPr>
        <p:spPr>
          <a:xfrm>
            <a:off x="3649060" y="4123547"/>
            <a:ext cx="350046" cy="384731"/>
          </a:xfrm>
          <a:prstGeom prst="ellipse">
            <a:avLst/>
          </a:prstGeom>
          <a:solidFill>
            <a:srgbClr val="FFC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2100" b="1">
                <a:solidFill>
                  <a:schemeClr val="lt1"/>
                </a:solidFill>
                <a:latin typeface="Times New Roman"/>
                <a:ea typeface="Times New Roman"/>
                <a:cs typeface="Times New Roman"/>
                <a:sym typeface="Times New Roman"/>
              </a:rPr>
              <a:t>2</a:t>
            </a:r>
            <a:endParaRPr/>
          </a:p>
        </p:txBody>
      </p:sp>
      <p:sp>
        <p:nvSpPr>
          <p:cNvPr id="882" name="Google Shape;882;p41"/>
          <p:cNvSpPr/>
          <p:nvPr/>
        </p:nvSpPr>
        <p:spPr>
          <a:xfrm>
            <a:off x="4400751" y="3750640"/>
            <a:ext cx="386247" cy="386247"/>
          </a:xfrm>
          <a:prstGeom prst="ellipse">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2100" b="1">
                <a:solidFill>
                  <a:schemeClr val="lt1"/>
                </a:solidFill>
                <a:latin typeface="Times New Roman"/>
                <a:ea typeface="Times New Roman"/>
                <a:cs typeface="Times New Roman"/>
                <a:sym typeface="Times New Roman"/>
              </a:rPr>
              <a:t>3</a:t>
            </a:r>
            <a:endParaRPr/>
          </a:p>
        </p:txBody>
      </p:sp>
      <p:sp>
        <p:nvSpPr>
          <p:cNvPr id="883" name="Google Shape;883;p41"/>
          <p:cNvSpPr/>
          <p:nvPr/>
        </p:nvSpPr>
        <p:spPr>
          <a:xfrm>
            <a:off x="5231014" y="4117059"/>
            <a:ext cx="386247" cy="386247"/>
          </a:xfrm>
          <a:prstGeom prst="ellipse">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2100" b="1">
                <a:solidFill>
                  <a:schemeClr val="lt1"/>
                </a:solidFill>
                <a:latin typeface="Times New Roman"/>
                <a:ea typeface="Times New Roman"/>
                <a:cs typeface="Times New Roman"/>
                <a:sym typeface="Times New Roman"/>
              </a:rPr>
              <a:t>4</a:t>
            </a:r>
            <a:endParaRPr/>
          </a:p>
        </p:txBody>
      </p:sp>
      <p:grpSp>
        <p:nvGrpSpPr>
          <p:cNvPr id="884" name="Google Shape;884;p41"/>
          <p:cNvGrpSpPr/>
          <p:nvPr/>
        </p:nvGrpSpPr>
        <p:grpSpPr>
          <a:xfrm>
            <a:off x="1014749" y="1819660"/>
            <a:ext cx="2600638" cy="2326319"/>
            <a:chOff x="1014749" y="1819660"/>
            <a:chExt cx="2600638" cy="2326319"/>
          </a:xfrm>
        </p:grpSpPr>
        <p:grpSp>
          <p:nvGrpSpPr>
            <p:cNvPr id="885" name="Google Shape;885;p41"/>
            <p:cNvGrpSpPr/>
            <p:nvPr/>
          </p:nvGrpSpPr>
          <p:grpSpPr>
            <a:xfrm>
              <a:off x="2494041" y="3108898"/>
              <a:ext cx="1052753" cy="1037081"/>
              <a:chOff x="2361093" y="3123074"/>
              <a:chExt cx="1052753" cy="1037081"/>
            </a:xfrm>
          </p:grpSpPr>
          <p:sp>
            <p:nvSpPr>
              <p:cNvPr id="886" name="Google Shape;886;p41"/>
              <p:cNvSpPr/>
              <p:nvPr/>
            </p:nvSpPr>
            <p:spPr>
              <a:xfrm>
                <a:off x="2361093" y="3123074"/>
                <a:ext cx="1052753" cy="1037081"/>
              </a:xfrm>
              <a:custGeom>
                <a:avLst/>
                <a:gdLst/>
                <a:ahLst/>
                <a:cxnLst/>
                <a:rect l="l" t="t" r="r" b="b"/>
                <a:pathLst>
                  <a:path w="1403670" h="1382774" extrusionOk="0">
                    <a:moveTo>
                      <a:pt x="691387" y="0"/>
                    </a:moveTo>
                    <a:cubicBezTo>
                      <a:pt x="1073229" y="0"/>
                      <a:pt x="1382774" y="309545"/>
                      <a:pt x="1382774" y="691387"/>
                    </a:cubicBezTo>
                    <a:cubicBezTo>
                      <a:pt x="1382774" y="786848"/>
                      <a:pt x="1363428" y="877790"/>
                      <a:pt x="1328442" y="960506"/>
                    </a:cubicBezTo>
                    <a:lnTo>
                      <a:pt x="1303719" y="1006053"/>
                    </a:lnTo>
                    <a:lnTo>
                      <a:pt x="1403670" y="1382057"/>
                    </a:lnTo>
                    <a:lnTo>
                      <a:pt x="1039887" y="1285355"/>
                    </a:lnTo>
                    <a:lnTo>
                      <a:pt x="960506" y="1328441"/>
                    </a:lnTo>
                    <a:cubicBezTo>
                      <a:pt x="877790" y="1363428"/>
                      <a:pt x="786848" y="1382774"/>
                      <a:pt x="691387" y="1382774"/>
                    </a:cubicBezTo>
                    <a:cubicBezTo>
                      <a:pt x="309545" y="1382774"/>
                      <a:pt x="0" y="1073229"/>
                      <a:pt x="0" y="691387"/>
                    </a:cubicBezTo>
                    <a:cubicBezTo>
                      <a:pt x="0" y="309545"/>
                      <a:pt x="309545" y="0"/>
                      <a:pt x="691387"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87" name="Google Shape;887;p41"/>
              <p:cNvSpPr/>
              <p:nvPr/>
            </p:nvSpPr>
            <p:spPr>
              <a:xfrm>
                <a:off x="2470586" y="3219986"/>
                <a:ext cx="822397" cy="822397"/>
              </a:xfrm>
              <a:prstGeom prst="ellipse">
                <a:avLst/>
              </a:prstGeom>
              <a:solidFill>
                <a:schemeClr val="lt1"/>
              </a:solidFill>
              <a:ln>
                <a:noFill/>
              </a:ln>
              <a:effectLst>
                <a:outerShdw blurRad="1270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88" name="Google Shape;888;p41"/>
              <p:cNvSpPr/>
              <p:nvPr/>
            </p:nvSpPr>
            <p:spPr>
              <a:xfrm>
                <a:off x="2590800" y="3365723"/>
                <a:ext cx="540258" cy="482126"/>
              </a:xfrm>
              <a:custGeom>
                <a:avLst/>
                <a:gdLst/>
                <a:ahLst/>
                <a:cxnLst/>
                <a:rect l="l" t="t" r="r" b="b"/>
                <a:pathLst>
                  <a:path w="504825" h="450736" extrusionOk="0">
                    <a:moveTo>
                      <a:pt x="247622" y="247341"/>
                    </a:moveTo>
                    <a:cubicBezTo>
                      <a:pt x="251754" y="255793"/>
                      <a:pt x="255229" y="262601"/>
                      <a:pt x="258045" y="267765"/>
                    </a:cubicBezTo>
                    <a:cubicBezTo>
                      <a:pt x="260863" y="272930"/>
                      <a:pt x="264666" y="278893"/>
                      <a:pt x="269455" y="285654"/>
                    </a:cubicBezTo>
                    <a:cubicBezTo>
                      <a:pt x="274244" y="292415"/>
                      <a:pt x="279033" y="297721"/>
                      <a:pt x="283822" y="301571"/>
                    </a:cubicBezTo>
                    <a:cubicBezTo>
                      <a:pt x="288611" y="305421"/>
                      <a:pt x="294527" y="308707"/>
                      <a:pt x="301570" y="311431"/>
                    </a:cubicBezTo>
                    <a:cubicBezTo>
                      <a:pt x="308613" y="314154"/>
                      <a:pt x="316266" y="315515"/>
                      <a:pt x="324529" y="315515"/>
                    </a:cubicBezTo>
                    <a:lnTo>
                      <a:pt x="396647" y="315515"/>
                    </a:lnTo>
                    <a:lnTo>
                      <a:pt x="396647" y="261427"/>
                    </a:lnTo>
                    <a:cubicBezTo>
                      <a:pt x="396647" y="258798"/>
                      <a:pt x="397492" y="256638"/>
                      <a:pt x="399183" y="254948"/>
                    </a:cubicBezTo>
                    <a:cubicBezTo>
                      <a:pt x="400873" y="253257"/>
                      <a:pt x="403033" y="252412"/>
                      <a:pt x="405662" y="252412"/>
                    </a:cubicBezTo>
                    <a:cubicBezTo>
                      <a:pt x="407915" y="252412"/>
                      <a:pt x="410169" y="253351"/>
                      <a:pt x="412423" y="255229"/>
                    </a:cubicBezTo>
                    <a:lnTo>
                      <a:pt x="502289" y="345095"/>
                    </a:lnTo>
                    <a:cubicBezTo>
                      <a:pt x="503979" y="346785"/>
                      <a:pt x="504824" y="348945"/>
                      <a:pt x="504824" y="351574"/>
                    </a:cubicBezTo>
                    <a:cubicBezTo>
                      <a:pt x="504824" y="354204"/>
                      <a:pt x="503979" y="356363"/>
                      <a:pt x="502289" y="358054"/>
                    </a:cubicBezTo>
                    <a:lnTo>
                      <a:pt x="412141" y="448201"/>
                    </a:lnTo>
                    <a:cubicBezTo>
                      <a:pt x="410451" y="449891"/>
                      <a:pt x="408292" y="450736"/>
                      <a:pt x="405662" y="450736"/>
                    </a:cubicBezTo>
                    <a:cubicBezTo>
                      <a:pt x="403221" y="450736"/>
                      <a:pt x="401108" y="449844"/>
                      <a:pt x="399323" y="448060"/>
                    </a:cubicBezTo>
                    <a:cubicBezTo>
                      <a:pt x="397539" y="446276"/>
                      <a:pt x="396647" y="444163"/>
                      <a:pt x="396647" y="441722"/>
                    </a:cubicBezTo>
                    <a:lnTo>
                      <a:pt x="396647" y="387633"/>
                    </a:lnTo>
                    <a:cubicBezTo>
                      <a:pt x="390637" y="387633"/>
                      <a:pt x="382656" y="387680"/>
                      <a:pt x="372702" y="387774"/>
                    </a:cubicBezTo>
                    <a:cubicBezTo>
                      <a:pt x="362748" y="387868"/>
                      <a:pt x="355142" y="387962"/>
                      <a:pt x="349883" y="388056"/>
                    </a:cubicBezTo>
                    <a:cubicBezTo>
                      <a:pt x="344625" y="388150"/>
                      <a:pt x="337770" y="388056"/>
                      <a:pt x="329318" y="387774"/>
                    </a:cubicBezTo>
                    <a:cubicBezTo>
                      <a:pt x="320867" y="387492"/>
                      <a:pt x="314200" y="387023"/>
                      <a:pt x="309317" y="386366"/>
                    </a:cubicBezTo>
                    <a:cubicBezTo>
                      <a:pt x="304434" y="385708"/>
                      <a:pt x="298424" y="384722"/>
                      <a:pt x="291288" y="383408"/>
                    </a:cubicBezTo>
                    <a:cubicBezTo>
                      <a:pt x="284151" y="382093"/>
                      <a:pt x="278235" y="380356"/>
                      <a:pt x="273540" y="378196"/>
                    </a:cubicBezTo>
                    <a:cubicBezTo>
                      <a:pt x="268845" y="376036"/>
                      <a:pt x="263398" y="373360"/>
                      <a:pt x="257201" y="370167"/>
                    </a:cubicBezTo>
                    <a:cubicBezTo>
                      <a:pt x="251003" y="366975"/>
                      <a:pt x="245463" y="363218"/>
                      <a:pt x="240580" y="358899"/>
                    </a:cubicBezTo>
                    <a:cubicBezTo>
                      <a:pt x="235696" y="354579"/>
                      <a:pt x="230532" y="349555"/>
                      <a:pt x="225086" y="343827"/>
                    </a:cubicBezTo>
                    <a:cubicBezTo>
                      <a:pt x="219639" y="338099"/>
                      <a:pt x="214381" y="331573"/>
                      <a:pt x="209310" y="324248"/>
                    </a:cubicBezTo>
                    <a:cubicBezTo>
                      <a:pt x="220391" y="306782"/>
                      <a:pt x="233161" y="281147"/>
                      <a:pt x="247622" y="247341"/>
                    </a:cubicBezTo>
                    <a:close/>
                    <a:moveTo>
                      <a:pt x="9015" y="63103"/>
                    </a:moveTo>
                    <a:lnTo>
                      <a:pt x="72118" y="63103"/>
                    </a:lnTo>
                    <a:cubicBezTo>
                      <a:pt x="119069" y="63103"/>
                      <a:pt x="157570" y="84231"/>
                      <a:pt x="187619" y="126488"/>
                    </a:cubicBezTo>
                    <a:cubicBezTo>
                      <a:pt x="176351" y="143766"/>
                      <a:pt x="163486" y="169401"/>
                      <a:pt x="149025" y="203395"/>
                    </a:cubicBezTo>
                    <a:cubicBezTo>
                      <a:pt x="144893" y="194943"/>
                      <a:pt x="141419" y="188135"/>
                      <a:pt x="138601" y="182971"/>
                    </a:cubicBezTo>
                    <a:cubicBezTo>
                      <a:pt x="135784" y="177806"/>
                      <a:pt x="131981" y="171843"/>
                      <a:pt x="127192" y="165082"/>
                    </a:cubicBezTo>
                    <a:cubicBezTo>
                      <a:pt x="122403" y="158321"/>
                      <a:pt x="117614" y="153016"/>
                      <a:pt x="112825" y="149165"/>
                    </a:cubicBezTo>
                    <a:cubicBezTo>
                      <a:pt x="108036" y="145315"/>
                      <a:pt x="102120" y="142029"/>
                      <a:pt x="95077" y="139306"/>
                    </a:cubicBezTo>
                    <a:cubicBezTo>
                      <a:pt x="88035" y="136582"/>
                      <a:pt x="80382" y="135221"/>
                      <a:pt x="72118" y="135221"/>
                    </a:cubicBezTo>
                    <a:lnTo>
                      <a:pt x="9015" y="135221"/>
                    </a:lnTo>
                    <a:cubicBezTo>
                      <a:pt x="6385" y="135221"/>
                      <a:pt x="4226" y="134376"/>
                      <a:pt x="2535" y="132685"/>
                    </a:cubicBezTo>
                    <a:cubicBezTo>
                      <a:pt x="845" y="130995"/>
                      <a:pt x="0" y="128835"/>
                      <a:pt x="0" y="126206"/>
                    </a:cubicBezTo>
                    <a:lnTo>
                      <a:pt x="0" y="72118"/>
                    </a:lnTo>
                    <a:cubicBezTo>
                      <a:pt x="0" y="69488"/>
                      <a:pt x="845" y="67329"/>
                      <a:pt x="2535" y="65638"/>
                    </a:cubicBezTo>
                    <a:cubicBezTo>
                      <a:pt x="4226" y="63948"/>
                      <a:pt x="6385" y="63103"/>
                      <a:pt x="9015" y="63103"/>
                    </a:cubicBezTo>
                    <a:close/>
                    <a:moveTo>
                      <a:pt x="405663" y="0"/>
                    </a:moveTo>
                    <a:cubicBezTo>
                      <a:pt x="407916" y="0"/>
                      <a:pt x="410170" y="939"/>
                      <a:pt x="412424" y="2817"/>
                    </a:cubicBezTo>
                    <a:lnTo>
                      <a:pt x="502290" y="92683"/>
                    </a:lnTo>
                    <a:cubicBezTo>
                      <a:pt x="503980" y="94373"/>
                      <a:pt x="504825" y="96532"/>
                      <a:pt x="504825" y="99162"/>
                    </a:cubicBezTo>
                    <a:cubicBezTo>
                      <a:pt x="504825" y="101791"/>
                      <a:pt x="503980" y="103951"/>
                      <a:pt x="502290" y="105641"/>
                    </a:cubicBezTo>
                    <a:lnTo>
                      <a:pt x="412142" y="195788"/>
                    </a:lnTo>
                    <a:cubicBezTo>
                      <a:pt x="410452" y="197479"/>
                      <a:pt x="408293" y="198324"/>
                      <a:pt x="405663" y="198324"/>
                    </a:cubicBezTo>
                    <a:cubicBezTo>
                      <a:pt x="403222" y="198324"/>
                      <a:pt x="401109" y="197432"/>
                      <a:pt x="399324" y="195647"/>
                    </a:cubicBezTo>
                    <a:cubicBezTo>
                      <a:pt x="397540" y="193863"/>
                      <a:pt x="396648" y="191751"/>
                      <a:pt x="396648" y="189309"/>
                    </a:cubicBezTo>
                    <a:lnTo>
                      <a:pt x="396648" y="135221"/>
                    </a:lnTo>
                    <a:lnTo>
                      <a:pt x="324530" y="135221"/>
                    </a:lnTo>
                    <a:cubicBezTo>
                      <a:pt x="315516" y="135221"/>
                      <a:pt x="307346" y="136629"/>
                      <a:pt x="300022" y="139446"/>
                    </a:cubicBezTo>
                    <a:cubicBezTo>
                      <a:pt x="292697" y="142264"/>
                      <a:pt x="286218" y="146489"/>
                      <a:pt x="280583" y="152123"/>
                    </a:cubicBezTo>
                    <a:cubicBezTo>
                      <a:pt x="274950" y="157758"/>
                      <a:pt x="270160" y="163533"/>
                      <a:pt x="266216" y="169449"/>
                    </a:cubicBezTo>
                    <a:cubicBezTo>
                      <a:pt x="262272" y="175364"/>
                      <a:pt x="258046" y="182642"/>
                      <a:pt x="253539" y="191281"/>
                    </a:cubicBezTo>
                    <a:cubicBezTo>
                      <a:pt x="247529" y="202925"/>
                      <a:pt x="240205" y="218983"/>
                      <a:pt x="231566" y="239454"/>
                    </a:cubicBezTo>
                    <a:cubicBezTo>
                      <a:pt x="226119" y="251849"/>
                      <a:pt x="221471" y="262272"/>
                      <a:pt x="217621" y="270723"/>
                    </a:cubicBezTo>
                    <a:cubicBezTo>
                      <a:pt x="213771" y="279175"/>
                      <a:pt x="208701" y="289035"/>
                      <a:pt x="202409" y="300303"/>
                    </a:cubicBezTo>
                    <a:cubicBezTo>
                      <a:pt x="196117" y="311572"/>
                      <a:pt x="190108" y="320962"/>
                      <a:pt x="184379" y="328474"/>
                    </a:cubicBezTo>
                    <a:cubicBezTo>
                      <a:pt x="178651" y="335986"/>
                      <a:pt x="171702" y="343780"/>
                      <a:pt x="163533" y="351856"/>
                    </a:cubicBezTo>
                    <a:cubicBezTo>
                      <a:pt x="155363" y="359932"/>
                      <a:pt x="146912" y="366364"/>
                      <a:pt x="138179" y="371153"/>
                    </a:cubicBezTo>
                    <a:cubicBezTo>
                      <a:pt x="129446" y="375942"/>
                      <a:pt x="119445" y="379886"/>
                      <a:pt x="108177" y="382985"/>
                    </a:cubicBezTo>
                    <a:cubicBezTo>
                      <a:pt x="96909" y="386084"/>
                      <a:pt x="84889" y="387633"/>
                      <a:pt x="72118" y="387633"/>
                    </a:cubicBezTo>
                    <a:lnTo>
                      <a:pt x="9015" y="387633"/>
                    </a:lnTo>
                    <a:cubicBezTo>
                      <a:pt x="6385" y="387633"/>
                      <a:pt x="4226" y="386788"/>
                      <a:pt x="2535" y="385098"/>
                    </a:cubicBezTo>
                    <a:cubicBezTo>
                      <a:pt x="845" y="383408"/>
                      <a:pt x="0" y="381248"/>
                      <a:pt x="0" y="378619"/>
                    </a:cubicBezTo>
                    <a:lnTo>
                      <a:pt x="0" y="324530"/>
                    </a:lnTo>
                    <a:cubicBezTo>
                      <a:pt x="0" y="321901"/>
                      <a:pt x="845" y="319741"/>
                      <a:pt x="2535" y="318051"/>
                    </a:cubicBezTo>
                    <a:cubicBezTo>
                      <a:pt x="4226" y="316360"/>
                      <a:pt x="6385" y="315515"/>
                      <a:pt x="9015" y="315515"/>
                    </a:cubicBezTo>
                    <a:lnTo>
                      <a:pt x="72118" y="315515"/>
                    </a:lnTo>
                    <a:cubicBezTo>
                      <a:pt x="81133" y="315515"/>
                      <a:pt x="89302" y="314107"/>
                      <a:pt x="96627" y="311290"/>
                    </a:cubicBezTo>
                    <a:cubicBezTo>
                      <a:pt x="103951" y="308473"/>
                      <a:pt x="110430" y="304247"/>
                      <a:pt x="116064" y="298613"/>
                    </a:cubicBezTo>
                    <a:cubicBezTo>
                      <a:pt x="121699" y="292978"/>
                      <a:pt x="126488" y="287204"/>
                      <a:pt x="130432" y="281288"/>
                    </a:cubicBezTo>
                    <a:cubicBezTo>
                      <a:pt x="134376" y="275372"/>
                      <a:pt x="138601" y="268094"/>
                      <a:pt x="143109" y="259455"/>
                    </a:cubicBezTo>
                    <a:cubicBezTo>
                      <a:pt x="149119" y="247811"/>
                      <a:pt x="156443" y="231753"/>
                      <a:pt x="165082" y="211283"/>
                    </a:cubicBezTo>
                    <a:cubicBezTo>
                      <a:pt x="170529" y="198887"/>
                      <a:pt x="175177" y="188464"/>
                      <a:pt x="179027" y="180013"/>
                    </a:cubicBezTo>
                    <a:cubicBezTo>
                      <a:pt x="182877" y="171561"/>
                      <a:pt x="187948" y="161702"/>
                      <a:pt x="194239" y="150433"/>
                    </a:cubicBezTo>
                    <a:cubicBezTo>
                      <a:pt x="200531" y="139165"/>
                      <a:pt x="206540" y="129774"/>
                      <a:pt x="212269" y="122262"/>
                    </a:cubicBezTo>
                    <a:cubicBezTo>
                      <a:pt x="217997" y="114750"/>
                      <a:pt x="224946" y="106956"/>
                      <a:pt x="233115" y="98880"/>
                    </a:cubicBezTo>
                    <a:cubicBezTo>
                      <a:pt x="241285" y="90804"/>
                      <a:pt x="249737" y="84372"/>
                      <a:pt x="258469" y="79583"/>
                    </a:cubicBezTo>
                    <a:cubicBezTo>
                      <a:pt x="267202" y="74794"/>
                      <a:pt x="277203" y="70850"/>
                      <a:pt x="288471" y="67751"/>
                    </a:cubicBezTo>
                    <a:cubicBezTo>
                      <a:pt x="299740" y="64652"/>
                      <a:pt x="311759" y="63103"/>
                      <a:pt x="324530" y="63103"/>
                    </a:cubicBezTo>
                    <a:lnTo>
                      <a:pt x="396648" y="63103"/>
                    </a:lnTo>
                    <a:lnTo>
                      <a:pt x="396648" y="9014"/>
                    </a:lnTo>
                    <a:cubicBezTo>
                      <a:pt x="396648" y="6385"/>
                      <a:pt x="397493" y="4225"/>
                      <a:pt x="399184" y="2535"/>
                    </a:cubicBezTo>
                    <a:cubicBezTo>
                      <a:pt x="400874" y="845"/>
                      <a:pt x="403034" y="0"/>
                      <a:pt x="405663" y="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rgbClr val="FFFFFF"/>
                  </a:solidFill>
                  <a:latin typeface="Calibri"/>
                  <a:ea typeface="Calibri"/>
                  <a:cs typeface="Calibri"/>
                  <a:sym typeface="Calibri"/>
                </a:endParaRPr>
              </a:p>
            </p:txBody>
          </p:sp>
        </p:grpSp>
        <p:grpSp>
          <p:nvGrpSpPr>
            <p:cNvPr id="889" name="Google Shape;889;p41"/>
            <p:cNvGrpSpPr/>
            <p:nvPr/>
          </p:nvGrpSpPr>
          <p:grpSpPr>
            <a:xfrm>
              <a:off x="1014749" y="1819660"/>
              <a:ext cx="2600638" cy="1460614"/>
              <a:chOff x="1582125" y="812645"/>
              <a:chExt cx="1944170" cy="1654463"/>
            </a:xfrm>
          </p:grpSpPr>
          <p:sp>
            <p:nvSpPr>
              <p:cNvPr id="890" name="Google Shape;890;p41"/>
              <p:cNvSpPr txBox="1"/>
              <p:nvPr/>
            </p:nvSpPr>
            <p:spPr>
              <a:xfrm>
                <a:off x="1582125" y="812645"/>
                <a:ext cx="1944170" cy="1068558"/>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lv-LV" sz="2000" b="1">
                    <a:solidFill>
                      <a:schemeClr val="dk1"/>
                    </a:solidFill>
                    <a:latin typeface="Times New Roman"/>
                    <a:ea typeface="Times New Roman"/>
                    <a:cs typeface="Times New Roman"/>
                    <a:sym typeface="Times New Roman"/>
                  </a:rPr>
                  <a:t>Ilgtermiņa ieguldījumi nomātajos pamatlīdzekļos</a:t>
                </a:r>
                <a:endParaRPr sz="2000" b="1">
                  <a:solidFill>
                    <a:schemeClr val="dk1"/>
                  </a:solidFill>
                  <a:latin typeface="Times New Roman"/>
                  <a:ea typeface="Times New Roman"/>
                  <a:cs typeface="Times New Roman"/>
                  <a:sym typeface="Times New Roman"/>
                </a:endParaRPr>
              </a:p>
            </p:txBody>
          </p:sp>
          <p:sp>
            <p:nvSpPr>
              <p:cNvPr id="891" name="Google Shape;891;p41"/>
              <p:cNvSpPr txBox="1"/>
              <p:nvPr/>
            </p:nvSpPr>
            <p:spPr>
              <a:xfrm>
                <a:off x="1589516" y="1813438"/>
                <a:ext cx="1750429" cy="653670"/>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050">
                    <a:solidFill>
                      <a:srgbClr val="595959"/>
                    </a:solidFill>
                    <a:latin typeface="Times New Roman"/>
                    <a:ea typeface="Times New Roman"/>
                    <a:cs typeface="Times New Roman"/>
                    <a:sym typeface="Times New Roman"/>
                  </a:rPr>
                  <a:t>izvērtē 1270 kontā uzskaitītos ieguldījumus un nodod budžeta iestādei, kurai aktīvs atzīts uzskaitē</a:t>
                </a:r>
                <a:endParaRPr sz="1050">
                  <a:solidFill>
                    <a:srgbClr val="595959"/>
                  </a:solidFill>
                  <a:latin typeface="Times New Roman"/>
                  <a:ea typeface="Times New Roman"/>
                  <a:cs typeface="Times New Roman"/>
                  <a:sym typeface="Times New Roman"/>
                </a:endParaRPr>
              </a:p>
            </p:txBody>
          </p:sp>
        </p:grpSp>
      </p:grpSp>
      <p:grpSp>
        <p:nvGrpSpPr>
          <p:cNvPr id="892" name="Google Shape;892;p41"/>
          <p:cNvGrpSpPr/>
          <p:nvPr/>
        </p:nvGrpSpPr>
        <p:grpSpPr>
          <a:xfrm>
            <a:off x="5039441" y="2399205"/>
            <a:ext cx="3267447" cy="2236783"/>
            <a:chOff x="5039441" y="2399205"/>
            <a:chExt cx="3267447" cy="2236783"/>
          </a:xfrm>
        </p:grpSpPr>
        <p:grpSp>
          <p:nvGrpSpPr>
            <p:cNvPr id="893" name="Google Shape;893;p41"/>
            <p:cNvGrpSpPr/>
            <p:nvPr/>
          </p:nvGrpSpPr>
          <p:grpSpPr>
            <a:xfrm>
              <a:off x="6539488" y="2399205"/>
              <a:ext cx="1767399" cy="886521"/>
              <a:chOff x="1586783" y="1245234"/>
              <a:chExt cx="1767399" cy="886521"/>
            </a:xfrm>
          </p:grpSpPr>
          <p:sp>
            <p:nvSpPr>
              <p:cNvPr id="894" name="Google Shape;894;p41"/>
              <p:cNvSpPr txBox="1"/>
              <p:nvPr/>
            </p:nvSpPr>
            <p:spPr>
              <a:xfrm>
                <a:off x="1599095" y="1245234"/>
                <a:ext cx="1755087" cy="415498"/>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lv-LV" sz="2100" b="1">
                    <a:solidFill>
                      <a:schemeClr val="dk1"/>
                    </a:solidFill>
                    <a:latin typeface="Times New Roman"/>
                    <a:ea typeface="Times New Roman"/>
                    <a:cs typeface="Times New Roman"/>
                    <a:sym typeface="Times New Roman"/>
                  </a:rPr>
                  <a:t>Rezerves</a:t>
                </a:r>
                <a:endParaRPr sz="2100" b="1">
                  <a:solidFill>
                    <a:schemeClr val="dk1"/>
                  </a:solidFill>
                  <a:latin typeface="Times New Roman"/>
                  <a:ea typeface="Times New Roman"/>
                  <a:cs typeface="Times New Roman"/>
                  <a:sym typeface="Times New Roman"/>
                </a:endParaRPr>
              </a:p>
            </p:txBody>
          </p:sp>
          <p:sp>
            <p:nvSpPr>
              <p:cNvPr id="895" name="Google Shape;895;p41"/>
              <p:cNvSpPr txBox="1"/>
              <p:nvPr/>
            </p:nvSpPr>
            <p:spPr>
              <a:xfrm>
                <a:off x="1586783" y="1554674"/>
                <a:ext cx="1750429" cy="577081"/>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050">
                    <a:solidFill>
                      <a:srgbClr val="595959"/>
                    </a:solidFill>
                    <a:latin typeface="Times New Roman"/>
                    <a:ea typeface="Times New Roman"/>
                    <a:cs typeface="Times New Roman"/>
                    <a:sym typeface="Times New Roman"/>
                  </a:rPr>
                  <a:t>izslēdz pārējās rezerves mežaudžu sākotnējās atzīšanas rezultātā un atzīst ieņēmumus</a:t>
                </a:r>
                <a:endParaRPr sz="1050">
                  <a:solidFill>
                    <a:srgbClr val="595959"/>
                  </a:solidFill>
                  <a:latin typeface="Times New Roman"/>
                  <a:ea typeface="Times New Roman"/>
                  <a:cs typeface="Times New Roman"/>
                  <a:sym typeface="Times New Roman"/>
                </a:endParaRPr>
              </a:p>
            </p:txBody>
          </p:sp>
        </p:grpSp>
        <p:grpSp>
          <p:nvGrpSpPr>
            <p:cNvPr id="896" name="Google Shape;896;p41"/>
            <p:cNvGrpSpPr/>
            <p:nvPr/>
          </p:nvGrpSpPr>
          <p:grpSpPr>
            <a:xfrm rot="-1836063">
              <a:off x="5279741" y="2990822"/>
              <a:ext cx="1506332" cy="1356199"/>
              <a:chOff x="5975810" y="4285418"/>
              <a:chExt cx="1506332" cy="1356199"/>
            </a:xfrm>
          </p:grpSpPr>
          <p:grpSp>
            <p:nvGrpSpPr>
              <p:cNvPr id="897" name="Google Shape;897;p41"/>
              <p:cNvGrpSpPr/>
              <p:nvPr/>
            </p:nvGrpSpPr>
            <p:grpSpPr>
              <a:xfrm rot="-1003659">
                <a:off x="6098373" y="4444978"/>
                <a:ext cx="1261206" cy="1037081"/>
                <a:chOff x="6079377" y="4767044"/>
                <a:chExt cx="1261206" cy="1037081"/>
              </a:xfrm>
            </p:grpSpPr>
            <p:sp>
              <p:nvSpPr>
                <p:cNvPr id="898" name="Google Shape;898;p41"/>
                <p:cNvSpPr/>
                <p:nvPr/>
              </p:nvSpPr>
              <p:spPr>
                <a:xfrm rot="-5400000">
                  <a:off x="6191439" y="4654981"/>
                  <a:ext cx="1037081" cy="1261206"/>
                </a:xfrm>
                <a:custGeom>
                  <a:avLst/>
                  <a:gdLst/>
                  <a:ahLst/>
                  <a:cxnLst/>
                  <a:rect l="l" t="t" r="r" b="b"/>
                  <a:pathLst>
                    <a:path w="1382775" h="1681608" extrusionOk="0">
                      <a:moveTo>
                        <a:pt x="1382775" y="990221"/>
                      </a:moveTo>
                      <a:cubicBezTo>
                        <a:pt x="1382775" y="1372063"/>
                        <a:pt x="1073230" y="1681608"/>
                        <a:pt x="691388" y="1681608"/>
                      </a:cubicBezTo>
                      <a:cubicBezTo>
                        <a:pt x="309545" y="1681607"/>
                        <a:pt x="0" y="1372062"/>
                        <a:pt x="0" y="990220"/>
                      </a:cubicBezTo>
                      <a:cubicBezTo>
                        <a:pt x="0" y="703839"/>
                        <a:pt x="174119" y="458124"/>
                        <a:pt x="422268" y="353166"/>
                      </a:cubicBezTo>
                      <a:lnTo>
                        <a:pt x="484054" y="333986"/>
                      </a:lnTo>
                      <a:lnTo>
                        <a:pt x="677767" y="0"/>
                      </a:lnTo>
                      <a:lnTo>
                        <a:pt x="865498" y="323674"/>
                      </a:lnTo>
                      <a:lnTo>
                        <a:pt x="960507" y="353167"/>
                      </a:lnTo>
                      <a:cubicBezTo>
                        <a:pt x="1208656" y="458125"/>
                        <a:pt x="1382775" y="703840"/>
                        <a:pt x="1382775" y="990221"/>
                      </a:cubicBezTo>
                      <a:close/>
                    </a:path>
                  </a:pathLst>
                </a:cu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899" name="Google Shape;899;p41"/>
                <p:cNvSpPr/>
                <p:nvPr/>
              </p:nvSpPr>
              <p:spPr>
                <a:xfrm>
                  <a:off x="6415780" y="4866259"/>
                  <a:ext cx="822397" cy="822397"/>
                </a:xfrm>
                <a:prstGeom prst="ellipse">
                  <a:avLst/>
                </a:prstGeom>
                <a:solidFill>
                  <a:schemeClr val="lt1"/>
                </a:solidFill>
                <a:ln>
                  <a:noFill/>
                </a:ln>
                <a:effectLst>
                  <a:outerShdw blurRad="1270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pic>
            <p:nvPicPr>
              <p:cNvPr id="900" name="Google Shape;900;p41" descr="Unlock"/>
              <p:cNvPicPr preferRelativeResize="0"/>
              <p:nvPr/>
            </p:nvPicPr>
            <p:blipFill rotWithShape="1">
              <a:blip r:embed="rId3">
                <a:alphaModFix/>
              </a:blip>
              <a:srcRect/>
              <a:stretch/>
            </p:blipFill>
            <p:spPr>
              <a:xfrm rot="1836063">
                <a:off x="6568313" y="4644980"/>
                <a:ext cx="543016" cy="543016"/>
              </a:xfrm>
              <a:prstGeom prst="rect">
                <a:avLst/>
              </a:prstGeom>
              <a:noFill/>
              <a:ln>
                <a:noFill/>
              </a:ln>
            </p:spPr>
          </p:pic>
        </p:grpSp>
      </p:grpSp>
      <p:grpSp>
        <p:nvGrpSpPr>
          <p:cNvPr id="901" name="Google Shape;901;p41"/>
          <p:cNvGrpSpPr/>
          <p:nvPr/>
        </p:nvGrpSpPr>
        <p:grpSpPr>
          <a:xfrm>
            <a:off x="1615890" y="111393"/>
            <a:ext cx="1256520" cy="1170515"/>
            <a:chOff x="4735843" y="3617077"/>
            <a:chExt cx="1502568" cy="1502568"/>
          </a:xfrm>
        </p:grpSpPr>
        <p:sp>
          <p:nvSpPr>
            <p:cNvPr id="902" name="Google Shape;902;p41"/>
            <p:cNvSpPr/>
            <p:nvPr/>
          </p:nvSpPr>
          <p:spPr>
            <a:xfrm>
              <a:off x="4735843" y="3617077"/>
              <a:ext cx="1502568" cy="1502568"/>
            </a:xfrm>
            <a:custGeom>
              <a:avLst/>
              <a:gdLst/>
              <a:ahLst/>
              <a:cxnLst/>
              <a:rect l="l" t="t" r="r" b="b"/>
              <a:pathLst>
                <a:path w="2003425" h="2003424" extrusionOk="0">
                  <a:moveTo>
                    <a:pt x="533293" y="0"/>
                  </a:moveTo>
                  <a:lnTo>
                    <a:pt x="2003425" y="0"/>
                  </a:lnTo>
                  <a:lnTo>
                    <a:pt x="2003425" y="2003424"/>
                  </a:lnTo>
                  <a:lnTo>
                    <a:pt x="0" y="2003424"/>
                  </a:lnTo>
                  <a:lnTo>
                    <a:pt x="0" y="537064"/>
                  </a:lnTo>
                  <a:lnTo>
                    <a:pt x="67855" y="512229"/>
                  </a:lnTo>
                  <a:cubicBezTo>
                    <a:pt x="267657" y="427720"/>
                    <a:pt x="427721" y="267656"/>
                    <a:pt x="512230" y="67854"/>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903" name="Google Shape;903;p41"/>
            <p:cNvSpPr txBox="1"/>
            <p:nvPr/>
          </p:nvSpPr>
          <p:spPr>
            <a:xfrm>
              <a:off x="5344703" y="4356774"/>
              <a:ext cx="709745" cy="669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E55D00"/>
                  </a:solidFill>
                  <a:latin typeface="Times New Roman"/>
                  <a:ea typeface="Times New Roman"/>
                  <a:cs typeface="Times New Roman"/>
                  <a:sym typeface="Times New Roman"/>
                </a:rPr>
                <a:t>02</a:t>
              </a:r>
              <a:endParaRPr/>
            </a:p>
          </p:txBody>
        </p:sp>
        <p:sp>
          <p:nvSpPr>
            <p:cNvPr id="904" name="Google Shape;904;p41"/>
            <p:cNvSpPr/>
            <p:nvPr/>
          </p:nvSpPr>
          <p:spPr>
            <a:xfrm>
              <a:off x="4764881" y="3621882"/>
              <a:ext cx="793062" cy="793062"/>
            </a:xfrm>
            <a:custGeom>
              <a:avLst/>
              <a:gdLst/>
              <a:ahLst/>
              <a:cxnLst/>
              <a:rect l="l" t="t" r="r" b="b"/>
              <a:pathLst>
                <a:path w="1057416" h="1057416" extrusionOk="0">
                  <a:moveTo>
                    <a:pt x="533293" y="0"/>
                  </a:moveTo>
                  <a:lnTo>
                    <a:pt x="1057416" y="0"/>
                  </a:lnTo>
                  <a:lnTo>
                    <a:pt x="1055454" y="12852"/>
                  </a:lnTo>
                  <a:cubicBezTo>
                    <a:pt x="948366" y="536178"/>
                    <a:pt x="536178" y="948366"/>
                    <a:pt x="12852" y="1055454"/>
                  </a:cubicBezTo>
                  <a:lnTo>
                    <a:pt x="0" y="1057416"/>
                  </a:lnTo>
                  <a:lnTo>
                    <a:pt x="0" y="537064"/>
                  </a:lnTo>
                  <a:lnTo>
                    <a:pt x="67855" y="512229"/>
                  </a:lnTo>
                  <a:cubicBezTo>
                    <a:pt x="267657" y="427720"/>
                    <a:pt x="427721" y="267656"/>
                    <a:pt x="512230" y="67854"/>
                  </a:cubicBezTo>
                  <a:lnTo>
                    <a:pt x="533293" y="0"/>
                  </a:lnTo>
                  <a:close/>
                </a:path>
              </a:pathLst>
            </a:custGeom>
            <a:gradFill>
              <a:gsLst>
                <a:gs pos="0">
                  <a:srgbClr val="E55D00"/>
                </a:gs>
                <a:gs pos="16000">
                  <a:srgbClr val="E55D00"/>
                </a:gs>
                <a:gs pos="100000">
                  <a:schemeClr val="accent4"/>
                </a:gs>
              </a:gsLst>
              <a:lin ang="21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sp>
        <p:nvSpPr>
          <p:cNvPr id="905" name="Google Shape;905;p41"/>
          <p:cNvSpPr/>
          <p:nvPr/>
        </p:nvSpPr>
        <p:spPr>
          <a:xfrm>
            <a:off x="5687345" y="5081179"/>
            <a:ext cx="386247" cy="386247"/>
          </a:xfrm>
          <a:prstGeom prst="ellipse">
            <a:avLst/>
          </a:prstGeom>
          <a:solidFill>
            <a:srgbClr val="00B0F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2100" b="1">
                <a:solidFill>
                  <a:schemeClr val="lt1"/>
                </a:solidFill>
                <a:latin typeface="Times New Roman"/>
                <a:ea typeface="Times New Roman"/>
                <a:cs typeface="Times New Roman"/>
                <a:sym typeface="Times New Roman"/>
              </a:rPr>
              <a:t>5</a:t>
            </a:r>
            <a:endParaRPr/>
          </a:p>
        </p:txBody>
      </p:sp>
      <p:grpSp>
        <p:nvGrpSpPr>
          <p:cNvPr id="906" name="Google Shape;906;p41"/>
          <p:cNvGrpSpPr/>
          <p:nvPr/>
        </p:nvGrpSpPr>
        <p:grpSpPr>
          <a:xfrm>
            <a:off x="6033850" y="3768645"/>
            <a:ext cx="2914645" cy="2357443"/>
            <a:chOff x="6033850" y="3768645"/>
            <a:chExt cx="2914645" cy="2357443"/>
          </a:xfrm>
        </p:grpSpPr>
        <p:grpSp>
          <p:nvGrpSpPr>
            <p:cNvPr id="907" name="Google Shape;907;p41"/>
            <p:cNvGrpSpPr/>
            <p:nvPr/>
          </p:nvGrpSpPr>
          <p:grpSpPr>
            <a:xfrm>
              <a:off x="6033850" y="3768645"/>
              <a:ext cx="2914645" cy="2357443"/>
              <a:chOff x="6033850" y="3768645"/>
              <a:chExt cx="2914645" cy="2357443"/>
            </a:xfrm>
          </p:grpSpPr>
          <p:grpSp>
            <p:nvGrpSpPr>
              <p:cNvPr id="908" name="Google Shape;908;p41"/>
              <p:cNvGrpSpPr/>
              <p:nvPr/>
            </p:nvGrpSpPr>
            <p:grpSpPr>
              <a:xfrm rot="1346522">
                <a:off x="6241216" y="4562914"/>
                <a:ext cx="1356679" cy="1355549"/>
                <a:chOff x="6045525" y="4044473"/>
                <a:chExt cx="1356679" cy="1355549"/>
              </a:xfrm>
            </p:grpSpPr>
            <p:sp>
              <p:nvSpPr>
                <p:cNvPr id="909" name="Google Shape;909;p41"/>
                <p:cNvSpPr/>
                <p:nvPr/>
              </p:nvSpPr>
              <p:spPr>
                <a:xfrm rot="1273927">
                  <a:off x="6199477" y="4198851"/>
                  <a:ext cx="1048775" cy="1046794"/>
                </a:xfrm>
                <a:custGeom>
                  <a:avLst/>
                  <a:gdLst/>
                  <a:ahLst/>
                  <a:cxnLst/>
                  <a:rect l="l" t="t" r="r" b="b"/>
                  <a:pathLst>
                    <a:path w="1398367" h="1395725" extrusionOk="0">
                      <a:moveTo>
                        <a:pt x="706980" y="0"/>
                      </a:moveTo>
                      <a:cubicBezTo>
                        <a:pt x="1088822" y="0"/>
                        <a:pt x="1398367" y="309545"/>
                        <a:pt x="1398367" y="691387"/>
                      </a:cubicBezTo>
                      <a:cubicBezTo>
                        <a:pt x="1398367" y="1073229"/>
                        <a:pt x="1088822" y="1382774"/>
                        <a:pt x="706980" y="1382774"/>
                      </a:cubicBezTo>
                      <a:cubicBezTo>
                        <a:pt x="611520" y="1382774"/>
                        <a:pt x="520578" y="1363428"/>
                        <a:pt x="437861" y="1328441"/>
                      </a:cubicBezTo>
                      <a:lnTo>
                        <a:pt x="377128" y="1295476"/>
                      </a:lnTo>
                      <a:lnTo>
                        <a:pt x="0" y="1395725"/>
                      </a:lnTo>
                      <a:lnTo>
                        <a:pt x="100647" y="1017105"/>
                      </a:lnTo>
                      <a:lnTo>
                        <a:pt x="69926" y="960506"/>
                      </a:lnTo>
                      <a:cubicBezTo>
                        <a:pt x="34940" y="877790"/>
                        <a:pt x="15593" y="786848"/>
                        <a:pt x="15593" y="691387"/>
                      </a:cubicBezTo>
                      <a:cubicBezTo>
                        <a:pt x="15593" y="309545"/>
                        <a:pt x="325138" y="0"/>
                        <a:pt x="706980"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910" name="Google Shape;910;p41"/>
                <p:cNvSpPr/>
                <p:nvPr/>
              </p:nvSpPr>
              <p:spPr>
                <a:xfrm rot="2420858">
                  <a:off x="6319017" y="4311050"/>
                  <a:ext cx="822397" cy="822397"/>
                </a:xfrm>
                <a:prstGeom prst="ellipse">
                  <a:avLst/>
                </a:prstGeom>
                <a:solidFill>
                  <a:schemeClr val="lt1"/>
                </a:solidFill>
                <a:ln>
                  <a:noFill/>
                </a:ln>
                <a:effectLst>
                  <a:outerShdw blurRad="1270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nvGrpSpPr>
              <p:cNvPr id="911" name="Google Shape;911;p41"/>
              <p:cNvGrpSpPr/>
              <p:nvPr/>
            </p:nvGrpSpPr>
            <p:grpSpPr>
              <a:xfrm>
                <a:off x="7184923" y="3768645"/>
                <a:ext cx="1763572" cy="1042117"/>
                <a:chOff x="1582125" y="970009"/>
                <a:chExt cx="1763572" cy="1042117"/>
              </a:xfrm>
            </p:grpSpPr>
            <p:sp>
              <p:nvSpPr>
                <p:cNvPr id="912" name="Google Shape;912;p41"/>
                <p:cNvSpPr txBox="1"/>
                <p:nvPr/>
              </p:nvSpPr>
              <p:spPr>
                <a:xfrm>
                  <a:off x="1582125" y="970009"/>
                  <a:ext cx="1755087" cy="738664"/>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lv-LV" sz="2100" b="1">
                      <a:solidFill>
                        <a:schemeClr val="dk1"/>
                      </a:solidFill>
                      <a:latin typeface="Times New Roman"/>
                      <a:ea typeface="Times New Roman"/>
                      <a:cs typeface="Times New Roman"/>
                      <a:sym typeface="Times New Roman"/>
                    </a:rPr>
                    <a:t>Kultūras pieminekļi</a:t>
                  </a:r>
                  <a:endParaRPr sz="2100" b="1">
                    <a:solidFill>
                      <a:schemeClr val="dk1"/>
                    </a:solidFill>
                    <a:latin typeface="Times New Roman"/>
                    <a:ea typeface="Times New Roman"/>
                    <a:cs typeface="Times New Roman"/>
                    <a:sym typeface="Times New Roman"/>
                  </a:endParaRPr>
                </a:p>
              </p:txBody>
            </p:sp>
            <p:sp>
              <p:nvSpPr>
                <p:cNvPr id="913" name="Google Shape;913;p41"/>
                <p:cNvSpPr txBox="1"/>
                <p:nvPr/>
              </p:nvSpPr>
              <p:spPr>
                <a:xfrm>
                  <a:off x="1595268" y="1596628"/>
                  <a:ext cx="1750429" cy="415498"/>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050">
                      <a:solidFill>
                        <a:srgbClr val="595959"/>
                      </a:solidFill>
                      <a:latin typeface="Times New Roman"/>
                      <a:ea typeface="Times New Roman"/>
                      <a:cs typeface="Times New Roman"/>
                      <a:sym typeface="Times New Roman"/>
                    </a:rPr>
                    <a:t>Izvērtē un nosaka atlikušo lietderīgās lietošanas laiku</a:t>
                  </a:r>
                  <a:endParaRPr sz="1050">
                    <a:solidFill>
                      <a:srgbClr val="595959"/>
                    </a:solidFill>
                    <a:latin typeface="Times New Roman"/>
                    <a:ea typeface="Times New Roman"/>
                    <a:cs typeface="Times New Roman"/>
                    <a:sym typeface="Times New Roman"/>
                  </a:endParaRPr>
                </a:p>
              </p:txBody>
            </p:sp>
          </p:grpSp>
        </p:grpSp>
        <p:sp>
          <p:nvSpPr>
            <p:cNvPr id="914" name="Google Shape;914;p41"/>
            <p:cNvSpPr/>
            <p:nvPr/>
          </p:nvSpPr>
          <p:spPr>
            <a:xfrm>
              <a:off x="6675528" y="5045210"/>
              <a:ext cx="488054" cy="388194"/>
            </a:xfrm>
            <a:custGeom>
              <a:avLst/>
              <a:gdLst/>
              <a:ahLst/>
              <a:cxnLst/>
              <a:rect l="l" t="t" r="r" b="b"/>
              <a:pathLst>
                <a:path w="454178" h="361434" extrusionOk="0">
                  <a:moveTo>
                    <a:pt x="227088" y="72963"/>
                  </a:moveTo>
                  <a:lnTo>
                    <a:pt x="389071" y="206493"/>
                  </a:lnTo>
                  <a:cubicBezTo>
                    <a:pt x="389259" y="206869"/>
                    <a:pt x="389353" y="207432"/>
                    <a:pt x="389353" y="208184"/>
                  </a:cubicBezTo>
                  <a:lnTo>
                    <a:pt x="389353" y="343405"/>
                  </a:lnTo>
                  <a:cubicBezTo>
                    <a:pt x="389353" y="348288"/>
                    <a:pt x="387570" y="352513"/>
                    <a:pt x="384001" y="356082"/>
                  </a:cubicBezTo>
                  <a:cubicBezTo>
                    <a:pt x="380432" y="359650"/>
                    <a:pt x="376206" y="361434"/>
                    <a:pt x="371324" y="361434"/>
                  </a:cubicBezTo>
                  <a:lnTo>
                    <a:pt x="263147" y="361434"/>
                  </a:lnTo>
                  <a:lnTo>
                    <a:pt x="263147" y="253257"/>
                  </a:lnTo>
                  <a:lnTo>
                    <a:pt x="191030" y="253257"/>
                  </a:lnTo>
                  <a:lnTo>
                    <a:pt x="191030" y="361434"/>
                  </a:lnTo>
                  <a:lnTo>
                    <a:pt x="82852" y="361434"/>
                  </a:lnTo>
                  <a:cubicBezTo>
                    <a:pt x="77970" y="361434"/>
                    <a:pt x="73744" y="359650"/>
                    <a:pt x="70175" y="356082"/>
                  </a:cubicBezTo>
                  <a:cubicBezTo>
                    <a:pt x="66607" y="352513"/>
                    <a:pt x="64823" y="348288"/>
                    <a:pt x="64823" y="343405"/>
                  </a:cubicBezTo>
                  <a:lnTo>
                    <a:pt x="64823" y="208184"/>
                  </a:lnTo>
                  <a:cubicBezTo>
                    <a:pt x="64823" y="207996"/>
                    <a:pt x="64870" y="207714"/>
                    <a:pt x="64963" y="207339"/>
                  </a:cubicBezTo>
                  <a:cubicBezTo>
                    <a:pt x="65058" y="206963"/>
                    <a:pt x="65104" y="206681"/>
                    <a:pt x="65104" y="206493"/>
                  </a:cubicBezTo>
                  <a:close/>
                  <a:moveTo>
                    <a:pt x="227089" y="0"/>
                  </a:moveTo>
                  <a:cubicBezTo>
                    <a:pt x="235353" y="0"/>
                    <a:pt x="242489" y="2441"/>
                    <a:pt x="248499" y="7324"/>
                  </a:cubicBezTo>
                  <a:lnTo>
                    <a:pt x="317236" y="64793"/>
                  </a:lnTo>
                  <a:lnTo>
                    <a:pt x="317236" y="9860"/>
                  </a:lnTo>
                  <a:cubicBezTo>
                    <a:pt x="317236" y="7230"/>
                    <a:pt x="318081" y="5071"/>
                    <a:pt x="319772" y="3380"/>
                  </a:cubicBezTo>
                  <a:cubicBezTo>
                    <a:pt x="321462" y="1690"/>
                    <a:pt x="323622" y="845"/>
                    <a:pt x="326251" y="845"/>
                  </a:cubicBezTo>
                  <a:lnTo>
                    <a:pt x="380340" y="845"/>
                  </a:lnTo>
                  <a:cubicBezTo>
                    <a:pt x="382969" y="845"/>
                    <a:pt x="385128" y="1690"/>
                    <a:pt x="386819" y="3380"/>
                  </a:cubicBezTo>
                  <a:cubicBezTo>
                    <a:pt x="388509" y="5071"/>
                    <a:pt x="389354" y="7230"/>
                    <a:pt x="389354" y="9860"/>
                  </a:cubicBezTo>
                  <a:lnTo>
                    <a:pt x="389354" y="124797"/>
                  </a:lnTo>
                  <a:lnTo>
                    <a:pt x="451049" y="176069"/>
                  </a:lnTo>
                  <a:cubicBezTo>
                    <a:pt x="452926" y="177571"/>
                    <a:pt x="453961" y="179590"/>
                    <a:pt x="454147" y="182126"/>
                  </a:cubicBezTo>
                  <a:cubicBezTo>
                    <a:pt x="454335" y="184661"/>
                    <a:pt x="453678" y="186868"/>
                    <a:pt x="452176" y="188746"/>
                  </a:cubicBezTo>
                  <a:lnTo>
                    <a:pt x="434709" y="209592"/>
                  </a:lnTo>
                  <a:cubicBezTo>
                    <a:pt x="433207" y="211283"/>
                    <a:pt x="431235" y="212315"/>
                    <a:pt x="428794" y="212691"/>
                  </a:cubicBezTo>
                  <a:lnTo>
                    <a:pt x="427949" y="212691"/>
                  </a:lnTo>
                  <a:cubicBezTo>
                    <a:pt x="425506" y="212691"/>
                    <a:pt x="423535" y="212034"/>
                    <a:pt x="422032" y="210719"/>
                  </a:cubicBezTo>
                  <a:lnTo>
                    <a:pt x="227089" y="48172"/>
                  </a:lnTo>
                  <a:lnTo>
                    <a:pt x="32145" y="210719"/>
                  </a:lnTo>
                  <a:cubicBezTo>
                    <a:pt x="29892" y="212222"/>
                    <a:pt x="27638" y="212879"/>
                    <a:pt x="25385" y="212691"/>
                  </a:cubicBezTo>
                  <a:cubicBezTo>
                    <a:pt x="22943" y="212315"/>
                    <a:pt x="20971" y="211283"/>
                    <a:pt x="19469" y="209592"/>
                  </a:cubicBezTo>
                  <a:lnTo>
                    <a:pt x="2003" y="188746"/>
                  </a:lnTo>
                  <a:cubicBezTo>
                    <a:pt x="500" y="186868"/>
                    <a:pt x="-158" y="184661"/>
                    <a:pt x="31" y="182126"/>
                  </a:cubicBezTo>
                  <a:cubicBezTo>
                    <a:pt x="218" y="179590"/>
                    <a:pt x="1251" y="177571"/>
                    <a:pt x="3129" y="176069"/>
                  </a:cubicBezTo>
                  <a:lnTo>
                    <a:pt x="205680" y="7324"/>
                  </a:lnTo>
                  <a:cubicBezTo>
                    <a:pt x="211689" y="2441"/>
                    <a:pt x="218826" y="0"/>
                    <a:pt x="227089" y="0"/>
                  </a:cubicBezTo>
                  <a:close/>
                </a:path>
              </a:pathLst>
            </a:cu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rgbClr val="FFFFFF"/>
                </a:solidFill>
                <a:latin typeface="Calibri"/>
                <a:ea typeface="Calibri"/>
                <a:cs typeface="Calibri"/>
                <a:sym typeface="Calibri"/>
              </a:endParaRPr>
            </a:p>
          </p:txBody>
        </p:sp>
      </p:grpSp>
      <p:grpSp>
        <p:nvGrpSpPr>
          <p:cNvPr id="915" name="Google Shape;915;p41"/>
          <p:cNvGrpSpPr/>
          <p:nvPr/>
        </p:nvGrpSpPr>
        <p:grpSpPr>
          <a:xfrm>
            <a:off x="759103" y="3943763"/>
            <a:ext cx="2600638" cy="1864495"/>
            <a:chOff x="759103" y="3943763"/>
            <a:chExt cx="2600638" cy="1864495"/>
          </a:xfrm>
        </p:grpSpPr>
        <p:grpSp>
          <p:nvGrpSpPr>
            <p:cNvPr id="916" name="Google Shape;916;p41"/>
            <p:cNvGrpSpPr/>
            <p:nvPr/>
          </p:nvGrpSpPr>
          <p:grpSpPr>
            <a:xfrm>
              <a:off x="759103" y="3943763"/>
              <a:ext cx="2600638" cy="1864495"/>
              <a:chOff x="842481" y="3894734"/>
              <a:chExt cx="2600638" cy="1864495"/>
            </a:xfrm>
          </p:grpSpPr>
          <p:grpSp>
            <p:nvGrpSpPr>
              <p:cNvPr id="917" name="Google Shape;917;p41"/>
              <p:cNvGrpSpPr/>
              <p:nvPr/>
            </p:nvGrpSpPr>
            <p:grpSpPr>
              <a:xfrm>
                <a:off x="1838082" y="4722148"/>
                <a:ext cx="1265006" cy="1037081"/>
                <a:chOff x="1708826" y="4855393"/>
                <a:chExt cx="1265006" cy="1037081"/>
              </a:xfrm>
            </p:grpSpPr>
            <p:sp>
              <p:nvSpPr>
                <p:cNvPr id="918" name="Google Shape;918;p41"/>
                <p:cNvSpPr/>
                <p:nvPr/>
              </p:nvSpPr>
              <p:spPr>
                <a:xfrm rot="5400000">
                  <a:off x="1822789" y="4741431"/>
                  <a:ext cx="1037081" cy="1265006"/>
                </a:xfrm>
                <a:custGeom>
                  <a:avLst/>
                  <a:gdLst/>
                  <a:ahLst/>
                  <a:cxnLst/>
                  <a:rect l="l" t="t" r="r" b="b"/>
                  <a:pathLst>
                    <a:path w="1382775" h="1686674" extrusionOk="0">
                      <a:moveTo>
                        <a:pt x="0" y="995287"/>
                      </a:moveTo>
                      <a:cubicBezTo>
                        <a:pt x="0" y="708905"/>
                        <a:pt x="174119" y="463191"/>
                        <a:pt x="422268" y="358232"/>
                      </a:cubicBezTo>
                      <a:lnTo>
                        <a:pt x="512092" y="330350"/>
                      </a:lnTo>
                      <a:lnTo>
                        <a:pt x="703695" y="0"/>
                      </a:lnTo>
                      <a:lnTo>
                        <a:pt x="900702" y="339668"/>
                      </a:lnTo>
                      <a:lnTo>
                        <a:pt x="960507" y="358232"/>
                      </a:lnTo>
                      <a:cubicBezTo>
                        <a:pt x="1208656" y="463191"/>
                        <a:pt x="1382775" y="708905"/>
                        <a:pt x="1382775" y="995287"/>
                      </a:cubicBezTo>
                      <a:cubicBezTo>
                        <a:pt x="1382775" y="1377129"/>
                        <a:pt x="1073230" y="1686674"/>
                        <a:pt x="691388" y="1686674"/>
                      </a:cubicBezTo>
                      <a:cubicBezTo>
                        <a:pt x="309545" y="1686674"/>
                        <a:pt x="0" y="1377129"/>
                        <a:pt x="0" y="995287"/>
                      </a:cubicBezTo>
                      <a:close/>
                    </a:path>
                  </a:pathLst>
                </a:cu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919" name="Google Shape;919;p41"/>
                <p:cNvSpPr/>
                <p:nvPr/>
              </p:nvSpPr>
              <p:spPr>
                <a:xfrm>
                  <a:off x="1806252" y="4944007"/>
                  <a:ext cx="822397" cy="822397"/>
                </a:xfrm>
                <a:prstGeom prst="ellipse">
                  <a:avLst/>
                </a:prstGeom>
                <a:solidFill>
                  <a:schemeClr val="lt1"/>
                </a:solidFill>
                <a:ln>
                  <a:noFill/>
                </a:ln>
                <a:effectLst>
                  <a:outerShdw blurRad="1270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nvGrpSpPr>
              <p:cNvPr id="920" name="Google Shape;920;p41"/>
              <p:cNvGrpSpPr/>
              <p:nvPr/>
            </p:nvGrpSpPr>
            <p:grpSpPr>
              <a:xfrm>
                <a:off x="842481" y="3894734"/>
                <a:ext cx="2600638" cy="719615"/>
                <a:chOff x="1589516" y="1468959"/>
                <a:chExt cx="1944170" cy="815121"/>
              </a:xfrm>
            </p:grpSpPr>
            <p:sp>
              <p:nvSpPr>
                <p:cNvPr id="921" name="Google Shape;921;p41"/>
                <p:cNvSpPr txBox="1"/>
                <p:nvPr/>
              </p:nvSpPr>
              <p:spPr>
                <a:xfrm>
                  <a:off x="1589516" y="1468959"/>
                  <a:ext cx="1944170" cy="453212"/>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lv-LV" sz="2000" b="1">
                      <a:solidFill>
                        <a:schemeClr val="dk1"/>
                      </a:solidFill>
                      <a:latin typeface="Times New Roman"/>
                      <a:ea typeface="Times New Roman"/>
                      <a:cs typeface="Times New Roman"/>
                      <a:sym typeface="Times New Roman"/>
                    </a:rPr>
                    <a:t>Inventārs</a:t>
                  </a:r>
                  <a:endParaRPr sz="2000" b="1">
                    <a:solidFill>
                      <a:schemeClr val="dk1"/>
                    </a:solidFill>
                    <a:latin typeface="Times New Roman"/>
                    <a:ea typeface="Times New Roman"/>
                    <a:cs typeface="Times New Roman"/>
                    <a:sym typeface="Times New Roman"/>
                  </a:endParaRPr>
                </a:p>
              </p:txBody>
            </p:sp>
            <p:sp>
              <p:nvSpPr>
                <p:cNvPr id="922" name="Google Shape;922;p41"/>
                <p:cNvSpPr txBox="1"/>
                <p:nvPr/>
              </p:nvSpPr>
              <p:spPr>
                <a:xfrm>
                  <a:off x="1589516" y="1813438"/>
                  <a:ext cx="1750429" cy="470642"/>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050">
                      <a:solidFill>
                        <a:srgbClr val="595959"/>
                      </a:solidFill>
                      <a:latin typeface="Times New Roman"/>
                      <a:ea typeface="Times New Roman"/>
                      <a:cs typeface="Times New Roman"/>
                      <a:sym typeface="Times New Roman"/>
                    </a:rPr>
                    <a:t>izvērtē un pārgrāmato atbilstošajos kontos līdz 2020.gada 31.decembrim</a:t>
                  </a:r>
                  <a:endParaRPr sz="1050">
                    <a:solidFill>
                      <a:srgbClr val="595959"/>
                    </a:solidFill>
                    <a:latin typeface="Times New Roman"/>
                    <a:ea typeface="Times New Roman"/>
                    <a:cs typeface="Times New Roman"/>
                    <a:sym typeface="Times New Roman"/>
                  </a:endParaRPr>
                </a:p>
              </p:txBody>
            </p:sp>
          </p:grpSp>
        </p:grpSp>
        <p:sp>
          <p:nvSpPr>
            <p:cNvPr id="923" name="Google Shape;923;p41"/>
            <p:cNvSpPr/>
            <p:nvPr/>
          </p:nvSpPr>
          <p:spPr>
            <a:xfrm>
              <a:off x="1987823" y="5040548"/>
              <a:ext cx="512126" cy="473814"/>
            </a:xfrm>
            <a:custGeom>
              <a:avLst/>
              <a:gdLst/>
              <a:ahLst/>
              <a:cxnLst/>
              <a:rect l="l" t="t" r="r" b="b"/>
              <a:pathLst>
                <a:path w="468765" h="432707" extrusionOk="0">
                  <a:moveTo>
                    <a:pt x="153251" y="0"/>
                  </a:moveTo>
                  <a:lnTo>
                    <a:pt x="315515" y="0"/>
                  </a:lnTo>
                  <a:cubicBezTo>
                    <a:pt x="327910" y="0"/>
                    <a:pt x="338522" y="4413"/>
                    <a:pt x="347348" y="13240"/>
                  </a:cubicBezTo>
                  <a:cubicBezTo>
                    <a:pt x="356175" y="22067"/>
                    <a:pt x="360589" y="32678"/>
                    <a:pt x="360589" y="45074"/>
                  </a:cubicBezTo>
                  <a:lnTo>
                    <a:pt x="360589" y="72118"/>
                  </a:lnTo>
                  <a:lnTo>
                    <a:pt x="441721" y="72118"/>
                  </a:lnTo>
                  <a:cubicBezTo>
                    <a:pt x="449233" y="72118"/>
                    <a:pt x="455619" y="74747"/>
                    <a:pt x="460877" y="80006"/>
                  </a:cubicBezTo>
                  <a:cubicBezTo>
                    <a:pt x="466136" y="85264"/>
                    <a:pt x="468765" y="91650"/>
                    <a:pt x="468765" y="99162"/>
                  </a:cubicBezTo>
                  <a:lnTo>
                    <a:pt x="468765" y="135221"/>
                  </a:lnTo>
                  <a:cubicBezTo>
                    <a:pt x="468765" y="148555"/>
                    <a:pt x="464868" y="161983"/>
                    <a:pt x="457074" y="175506"/>
                  </a:cubicBezTo>
                  <a:cubicBezTo>
                    <a:pt x="449280" y="189028"/>
                    <a:pt x="438763" y="201235"/>
                    <a:pt x="425523" y="212128"/>
                  </a:cubicBezTo>
                  <a:cubicBezTo>
                    <a:pt x="412282" y="223021"/>
                    <a:pt x="396037" y="232176"/>
                    <a:pt x="376787" y="239595"/>
                  </a:cubicBezTo>
                  <a:cubicBezTo>
                    <a:pt x="357537" y="247013"/>
                    <a:pt x="337301" y="251192"/>
                    <a:pt x="316078" y="252131"/>
                  </a:cubicBezTo>
                  <a:cubicBezTo>
                    <a:pt x="308191" y="262272"/>
                    <a:pt x="299270" y="271193"/>
                    <a:pt x="289316" y="278893"/>
                  </a:cubicBezTo>
                  <a:cubicBezTo>
                    <a:pt x="282179" y="285279"/>
                    <a:pt x="277249" y="292087"/>
                    <a:pt x="274526" y="299317"/>
                  </a:cubicBezTo>
                  <a:cubicBezTo>
                    <a:pt x="271803" y="306548"/>
                    <a:pt x="270441" y="314952"/>
                    <a:pt x="270441" y="324530"/>
                  </a:cubicBezTo>
                  <a:cubicBezTo>
                    <a:pt x="270441" y="334672"/>
                    <a:pt x="273305" y="343217"/>
                    <a:pt x="279033" y="350166"/>
                  </a:cubicBezTo>
                  <a:cubicBezTo>
                    <a:pt x="284761" y="357115"/>
                    <a:pt x="293917" y="360589"/>
                    <a:pt x="306500" y="360589"/>
                  </a:cubicBezTo>
                  <a:cubicBezTo>
                    <a:pt x="320586" y="360589"/>
                    <a:pt x="333122" y="364862"/>
                    <a:pt x="344109" y="373407"/>
                  </a:cubicBezTo>
                  <a:cubicBezTo>
                    <a:pt x="355095" y="381952"/>
                    <a:pt x="360589" y="392704"/>
                    <a:pt x="360589" y="405663"/>
                  </a:cubicBezTo>
                  <a:lnTo>
                    <a:pt x="360589" y="423692"/>
                  </a:lnTo>
                  <a:cubicBezTo>
                    <a:pt x="360589" y="426322"/>
                    <a:pt x="359743" y="428481"/>
                    <a:pt x="358053" y="430172"/>
                  </a:cubicBezTo>
                  <a:cubicBezTo>
                    <a:pt x="356363" y="431862"/>
                    <a:pt x="354203" y="432707"/>
                    <a:pt x="351574" y="432707"/>
                  </a:cubicBezTo>
                  <a:lnTo>
                    <a:pt x="117191" y="432707"/>
                  </a:lnTo>
                  <a:cubicBezTo>
                    <a:pt x="114562" y="432707"/>
                    <a:pt x="112403" y="431862"/>
                    <a:pt x="110712" y="430172"/>
                  </a:cubicBezTo>
                  <a:cubicBezTo>
                    <a:pt x="109022" y="428481"/>
                    <a:pt x="108177" y="426322"/>
                    <a:pt x="108177" y="423692"/>
                  </a:cubicBezTo>
                  <a:lnTo>
                    <a:pt x="108177" y="405663"/>
                  </a:lnTo>
                  <a:cubicBezTo>
                    <a:pt x="108177" y="392704"/>
                    <a:pt x="113670" y="381952"/>
                    <a:pt x="124657" y="373407"/>
                  </a:cubicBezTo>
                  <a:cubicBezTo>
                    <a:pt x="135644" y="364862"/>
                    <a:pt x="148180" y="360589"/>
                    <a:pt x="162265" y="360589"/>
                  </a:cubicBezTo>
                  <a:cubicBezTo>
                    <a:pt x="174849" y="360589"/>
                    <a:pt x="184004" y="357115"/>
                    <a:pt x="189732" y="350166"/>
                  </a:cubicBezTo>
                  <a:cubicBezTo>
                    <a:pt x="195460" y="343217"/>
                    <a:pt x="198324" y="334672"/>
                    <a:pt x="198324" y="324530"/>
                  </a:cubicBezTo>
                  <a:cubicBezTo>
                    <a:pt x="198324" y="314952"/>
                    <a:pt x="196963" y="306548"/>
                    <a:pt x="194239" y="299317"/>
                  </a:cubicBezTo>
                  <a:cubicBezTo>
                    <a:pt x="191517" y="292087"/>
                    <a:pt x="186587" y="285279"/>
                    <a:pt x="179450" y="278893"/>
                  </a:cubicBezTo>
                  <a:cubicBezTo>
                    <a:pt x="169496" y="271193"/>
                    <a:pt x="160575" y="262272"/>
                    <a:pt x="152687" y="252131"/>
                  </a:cubicBezTo>
                  <a:cubicBezTo>
                    <a:pt x="131465" y="251192"/>
                    <a:pt x="111230" y="247013"/>
                    <a:pt x="91979" y="239595"/>
                  </a:cubicBezTo>
                  <a:cubicBezTo>
                    <a:pt x="72728" y="232176"/>
                    <a:pt x="56483" y="223021"/>
                    <a:pt x="43243" y="212128"/>
                  </a:cubicBezTo>
                  <a:cubicBezTo>
                    <a:pt x="30002" y="201235"/>
                    <a:pt x="19485" y="189028"/>
                    <a:pt x="11691" y="175506"/>
                  </a:cubicBezTo>
                  <a:cubicBezTo>
                    <a:pt x="3897" y="161983"/>
                    <a:pt x="0" y="148555"/>
                    <a:pt x="0" y="135221"/>
                  </a:cubicBezTo>
                  <a:lnTo>
                    <a:pt x="0" y="99162"/>
                  </a:lnTo>
                  <a:cubicBezTo>
                    <a:pt x="0" y="91650"/>
                    <a:pt x="2630" y="85264"/>
                    <a:pt x="7888" y="80006"/>
                  </a:cubicBezTo>
                  <a:cubicBezTo>
                    <a:pt x="13146" y="74747"/>
                    <a:pt x="19532" y="72118"/>
                    <a:pt x="27044" y="72118"/>
                  </a:cubicBezTo>
                  <a:lnTo>
                    <a:pt x="108177" y="72118"/>
                  </a:lnTo>
                  <a:lnTo>
                    <a:pt x="108177" y="45074"/>
                  </a:lnTo>
                  <a:cubicBezTo>
                    <a:pt x="108177" y="32678"/>
                    <a:pt x="112590" y="22067"/>
                    <a:pt x="121417" y="13240"/>
                  </a:cubicBezTo>
                  <a:cubicBezTo>
                    <a:pt x="130244" y="4413"/>
                    <a:pt x="140855" y="0"/>
                    <a:pt x="153251" y="0"/>
                  </a:cubicBezTo>
                  <a:close/>
                  <a:moveTo>
                    <a:pt x="36059" y="108177"/>
                  </a:moveTo>
                  <a:lnTo>
                    <a:pt x="36059" y="135221"/>
                  </a:lnTo>
                  <a:cubicBezTo>
                    <a:pt x="36059" y="149870"/>
                    <a:pt x="44932" y="165082"/>
                    <a:pt x="62680" y="180858"/>
                  </a:cubicBezTo>
                  <a:cubicBezTo>
                    <a:pt x="80428" y="196634"/>
                    <a:pt x="102543" y="207245"/>
                    <a:pt x="129023" y="212691"/>
                  </a:cubicBezTo>
                  <a:cubicBezTo>
                    <a:pt x="115126" y="182267"/>
                    <a:pt x="108177" y="147428"/>
                    <a:pt x="108177" y="108177"/>
                  </a:cubicBezTo>
                  <a:lnTo>
                    <a:pt x="36059" y="108177"/>
                  </a:lnTo>
                  <a:close/>
                  <a:moveTo>
                    <a:pt x="360589" y="108177"/>
                  </a:moveTo>
                  <a:cubicBezTo>
                    <a:pt x="360589" y="147428"/>
                    <a:pt x="353640" y="182267"/>
                    <a:pt x="339742" y="212691"/>
                  </a:cubicBezTo>
                  <a:cubicBezTo>
                    <a:pt x="366222" y="207245"/>
                    <a:pt x="388337" y="196634"/>
                    <a:pt x="406085" y="180858"/>
                  </a:cubicBezTo>
                  <a:cubicBezTo>
                    <a:pt x="423833" y="165082"/>
                    <a:pt x="432706" y="149870"/>
                    <a:pt x="432706" y="135221"/>
                  </a:cubicBezTo>
                  <a:lnTo>
                    <a:pt x="432706" y="108177"/>
                  </a:lnTo>
                  <a:lnTo>
                    <a:pt x="360589" y="108177"/>
                  </a:lnTo>
                  <a:close/>
                </a:path>
              </a:pathLst>
            </a:custGeom>
            <a:solidFill>
              <a:srgbClr val="4944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FFFFFF"/>
                </a:solidFill>
                <a:latin typeface="Calibri"/>
                <a:ea typeface="Calibri"/>
                <a:cs typeface="Calibri"/>
                <a:sym typeface="Calibri"/>
              </a:endParaRPr>
            </a:p>
          </p:txBody>
        </p:sp>
      </p:grpSp>
      <p:grpSp>
        <p:nvGrpSpPr>
          <p:cNvPr id="924" name="Google Shape;924;p41"/>
          <p:cNvGrpSpPr/>
          <p:nvPr/>
        </p:nvGrpSpPr>
        <p:grpSpPr>
          <a:xfrm>
            <a:off x="3769958" y="1077516"/>
            <a:ext cx="2016280" cy="2694724"/>
            <a:chOff x="3769958" y="1077516"/>
            <a:chExt cx="2016280" cy="2694724"/>
          </a:xfrm>
        </p:grpSpPr>
        <p:grpSp>
          <p:nvGrpSpPr>
            <p:cNvPr id="925" name="Google Shape;925;p41"/>
            <p:cNvGrpSpPr/>
            <p:nvPr/>
          </p:nvGrpSpPr>
          <p:grpSpPr>
            <a:xfrm>
              <a:off x="3769958" y="1077516"/>
              <a:ext cx="2016280" cy="2694724"/>
              <a:chOff x="3769958" y="1077516"/>
              <a:chExt cx="2016280" cy="2694724"/>
            </a:xfrm>
          </p:grpSpPr>
          <p:grpSp>
            <p:nvGrpSpPr>
              <p:cNvPr id="926" name="Google Shape;926;p41"/>
              <p:cNvGrpSpPr/>
              <p:nvPr/>
            </p:nvGrpSpPr>
            <p:grpSpPr>
              <a:xfrm>
                <a:off x="3769958" y="1077516"/>
                <a:ext cx="2016280" cy="1539372"/>
                <a:chOff x="1582125" y="663360"/>
                <a:chExt cx="1770681" cy="1539372"/>
              </a:xfrm>
            </p:grpSpPr>
            <p:sp>
              <p:nvSpPr>
                <p:cNvPr id="927" name="Google Shape;927;p41"/>
                <p:cNvSpPr txBox="1"/>
                <p:nvPr/>
              </p:nvSpPr>
              <p:spPr>
                <a:xfrm>
                  <a:off x="1582125" y="663360"/>
                  <a:ext cx="1755087" cy="1015663"/>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lv-LV" sz="2000" b="1">
                      <a:solidFill>
                        <a:schemeClr val="dk1"/>
                      </a:solidFill>
                      <a:latin typeface="Times New Roman"/>
                      <a:ea typeface="Times New Roman"/>
                      <a:cs typeface="Times New Roman"/>
                      <a:sym typeface="Times New Roman"/>
                    </a:rPr>
                    <a:t>Nākamo periodu ieņēmumi</a:t>
                  </a:r>
                  <a:endParaRPr sz="2000" b="1">
                    <a:solidFill>
                      <a:schemeClr val="dk1"/>
                    </a:solidFill>
                    <a:latin typeface="Times New Roman"/>
                    <a:ea typeface="Times New Roman"/>
                    <a:cs typeface="Times New Roman"/>
                    <a:sym typeface="Times New Roman"/>
                  </a:endParaRPr>
                </a:p>
              </p:txBody>
            </p:sp>
            <p:sp>
              <p:nvSpPr>
                <p:cNvPr id="928" name="Google Shape;928;p41"/>
                <p:cNvSpPr txBox="1"/>
                <p:nvPr/>
              </p:nvSpPr>
              <p:spPr>
                <a:xfrm>
                  <a:off x="1602377" y="1464068"/>
                  <a:ext cx="1750429" cy="738664"/>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050">
                      <a:solidFill>
                        <a:srgbClr val="595959"/>
                      </a:solidFill>
                      <a:latin typeface="Times New Roman"/>
                      <a:ea typeface="Times New Roman"/>
                      <a:cs typeface="Times New Roman"/>
                      <a:sym typeface="Times New Roman"/>
                    </a:rPr>
                    <a:t>izvērtē darījuma izpildes kritērijus un atzīst ieņēmumus, ja saskaņā ar līguma nosacījumiem pienākums ir izpildīts</a:t>
                  </a:r>
                  <a:endParaRPr sz="1050">
                    <a:solidFill>
                      <a:srgbClr val="595959"/>
                    </a:solidFill>
                    <a:latin typeface="Times New Roman"/>
                    <a:ea typeface="Times New Roman"/>
                    <a:cs typeface="Times New Roman"/>
                    <a:sym typeface="Times New Roman"/>
                  </a:endParaRPr>
                </a:p>
              </p:txBody>
            </p:sp>
          </p:grpSp>
          <p:grpSp>
            <p:nvGrpSpPr>
              <p:cNvPr id="929" name="Google Shape;929;p41"/>
              <p:cNvGrpSpPr/>
              <p:nvPr/>
            </p:nvGrpSpPr>
            <p:grpSpPr>
              <a:xfrm rot="-2080686">
                <a:off x="4082089" y="2386778"/>
                <a:ext cx="1160068" cy="1158323"/>
                <a:chOff x="4463711" y="2500433"/>
                <a:chExt cx="1160068" cy="1158323"/>
              </a:xfrm>
            </p:grpSpPr>
            <p:grpSp>
              <p:nvGrpSpPr>
                <p:cNvPr id="930" name="Google Shape;930;p41"/>
                <p:cNvGrpSpPr/>
                <p:nvPr/>
              </p:nvGrpSpPr>
              <p:grpSpPr>
                <a:xfrm rot="-388264">
                  <a:off x="4519357" y="2556198"/>
                  <a:ext cx="1048775" cy="1046794"/>
                  <a:chOff x="5677735" y="2945307"/>
                  <a:chExt cx="1048775" cy="1046794"/>
                </a:xfrm>
              </p:grpSpPr>
              <p:sp>
                <p:nvSpPr>
                  <p:cNvPr id="931" name="Google Shape;931;p41"/>
                  <p:cNvSpPr/>
                  <p:nvPr/>
                </p:nvSpPr>
                <p:spPr>
                  <a:xfrm>
                    <a:off x="5677735" y="2945307"/>
                    <a:ext cx="1048775" cy="1046794"/>
                  </a:xfrm>
                  <a:custGeom>
                    <a:avLst/>
                    <a:gdLst/>
                    <a:ahLst/>
                    <a:cxnLst/>
                    <a:rect l="l" t="t" r="r" b="b"/>
                    <a:pathLst>
                      <a:path w="1398367" h="1395725" extrusionOk="0">
                        <a:moveTo>
                          <a:pt x="706980" y="0"/>
                        </a:moveTo>
                        <a:cubicBezTo>
                          <a:pt x="1088822" y="0"/>
                          <a:pt x="1398367" y="309545"/>
                          <a:pt x="1398367" y="691387"/>
                        </a:cubicBezTo>
                        <a:cubicBezTo>
                          <a:pt x="1398367" y="1073229"/>
                          <a:pt x="1088822" y="1382774"/>
                          <a:pt x="706980" y="1382774"/>
                        </a:cubicBezTo>
                        <a:cubicBezTo>
                          <a:pt x="611520" y="1382774"/>
                          <a:pt x="520578" y="1363428"/>
                          <a:pt x="437861" y="1328441"/>
                        </a:cubicBezTo>
                        <a:lnTo>
                          <a:pt x="377128" y="1295476"/>
                        </a:lnTo>
                        <a:lnTo>
                          <a:pt x="0" y="1395725"/>
                        </a:lnTo>
                        <a:lnTo>
                          <a:pt x="100647" y="1017105"/>
                        </a:lnTo>
                        <a:lnTo>
                          <a:pt x="69926" y="960506"/>
                        </a:lnTo>
                        <a:cubicBezTo>
                          <a:pt x="34940" y="877790"/>
                          <a:pt x="15593" y="786848"/>
                          <a:pt x="15593" y="691387"/>
                        </a:cubicBezTo>
                        <a:cubicBezTo>
                          <a:pt x="15593" y="309545"/>
                          <a:pt x="325138" y="0"/>
                          <a:pt x="70698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932" name="Google Shape;932;p41"/>
                  <p:cNvSpPr/>
                  <p:nvPr/>
                </p:nvSpPr>
                <p:spPr>
                  <a:xfrm>
                    <a:off x="5953560" y="3166442"/>
                    <a:ext cx="464981" cy="464743"/>
                  </a:xfrm>
                  <a:custGeom>
                    <a:avLst/>
                    <a:gdLst/>
                    <a:ahLst/>
                    <a:cxnLst/>
                    <a:rect l="l" t="t" r="r" b="b"/>
                    <a:pathLst>
                      <a:path w="432707" h="432707" extrusionOk="0">
                        <a:moveTo>
                          <a:pt x="185084" y="0"/>
                        </a:moveTo>
                        <a:lnTo>
                          <a:pt x="247624" y="0"/>
                        </a:lnTo>
                        <a:cubicBezTo>
                          <a:pt x="250253" y="0"/>
                          <a:pt x="252554" y="798"/>
                          <a:pt x="254525" y="2394"/>
                        </a:cubicBezTo>
                        <a:cubicBezTo>
                          <a:pt x="256498" y="3991"/>
                          <a:pt x="257578" y="6010"/>
                          <a:pt x="257765" y="8451"/>
                        </a:cubicBezTo>
                        <a:lnTo>
                          <a:pt x="265653" y="60286"/>
                        </a:lnTo>
                        <a:cubicBezTo>
                          <a:pt x="274855" y="63291"/>
                          <a:pt x="283306" y="66765"/>
                          <a:pt x="291006" y="70709"/>
                        </a:cubicBezTo>
                        <a:lnTo>
                          <a:pt x="331010" y="40566"/>
                        </a:lnTo>
                        <a:cubicBezTo>
                          <a:pt x="332700" y="38876"/>
                          <a:pt x="334953" y="38031"/>
                          <a:pt x="337771" y="38031"/>
                        </a:cubicBezTo>
                        <a:cubicBezTo>
                          <a:pt x="340212" y="38031"/>
                          <a:pt x="342560" y="38970"/>
                          <a:pt x="344814" y="40848"/>
                        </a:cubicBezTo>
                        <a:cubicBezTo>
                          <a:pt x="369041" y="63197"/>
                          <a:pt x="384535" y="79161"/>
                          <a:pt x="391295" y="88739"/>
                        </a:cubicBezTo>
                        <a:cubicBezTo>
                          <a:pt x="392610" y="90241"/>
                          <a:pt x="393268" y="92307"/>
                          <a:pt x="393268" y="94936"/>
                        </a:cubicBezTo>
                        <a:cubicBezTo>
                          <a:pt x="393268" y="97190"/>
                          <a:pt x="392516" y="99350"/>
                          <a:pt x="391014" y="101416"/>
                        </a:cubicBezTo>
                        <a:cubicBezTo>
                          <a:pt x="388197" y="105360"/>
                          <a:pt x="383408" y="111604"/>
                          <a:pt x="376647" y="120149"/>
                        </a:cubicBezTo>
                        <a:cubicBezTo>
                          <a:pt x="369885" y="128695"/>
                          <a:pt x="364815" y="135315"/>
                          <a:pt x="361434" y="140010"/>
                        </a:cubicBezTo>
                        <a:cubicBezTo>
                          <a:pt x="366317" y="149400"/>
                          <a:pt x="370168" y="158603"/>
                          <a:pt x="372985" y="167618"/>
                        </a:cubicBezTo>
                        <a:lnTo>
                          <a:pt x="424537" y="175506"/>
                        </a:lnTo>
                        <a:cubicBezTo>
                          <a:pt x="426979" y="175881"/>
                          <a:pt x="428951" y="177055"/>
                          <a:pt x="430453" y="179027"/>
                        </a:cubicBezTo>
                        <a:cubicBezTo>
                          <a:pt x="431956" y="180999"/>
                          <a:pt x="432707" y="183206"/>
                          <a:pt x="432707" y="185647"/>
                        </a:cubicBezTo>
                        <a:lnTo>
                          <a:pt x="432707" y="248187"/>
                        </a:lnTo>
                        <a:cubicBezTo>
                          <a:pt x="432707" y="250440"/>
                          <a:pt x="431956" y="252600"/>
                          <a:pt x="430453" y="254666"/>
                        </a:cubicBezTo>
                        <a:cubicBezTo>
                          <a:pt x="428951" y="256732"/>
                          <a:pt x="427072" y="257953"/>
                          <a:pt x="424819" y="258328"/>
                        </a:cubicBezTo>
                        <a:lnTo>
                          <a:pt x="372703" y="266216"/>
                        </a:lnTo>
                        <a:cubicBezTo>
                          <a:pt x="369134" y="276358"/>
                          <a:pt x="365472" y="284903"/>
                          <a:pt x="361716" y="291852"/>
                        </a:cubicBezTo>
                        <a:cubicBezTo>
                          <a:pt x="368289" y="301242"/>
                          <a:pt x="378337" y="314201"/>
                          <a:pt x="391859" y="330728"/>
                        </a:cubicBezTo>
                        <a:cubicBezTo>
                          <a:pt x="393737" y="332982"/>
                          <a:pt x="394676" y="335329"/>
                          <a:pt x="394676" y="337771"/>
                        </a:cubicBezTo>
                        <a:cubicBezTo>
                          <a:pt x="394676" y="340212"/>
                          <a:pt x="393832" y="342372"/>
                          <a:pt x="392140" y="344250"/>
                        </a:cubicBezTo>
                        <a:cubicBezTo>
                          <a:pt x="387070" y="351199"/>
                          <a:pt x="377773" y="361340"/>
                          <a:pt x="364251" y="374675"/>
                        </a:cubicBezTo>
                        <a:cubicBezTo>
                          <a:pt x="350729" y="388009"/>
                          <a:pt x="341903" y="394676"/>
                          <a:pt x="337771" y="394676"/>
                        </a:cubicBezTo>
                        <a:cubicBezTo>
                          <a:pt x="335517" y="394676"/>
                          <a:pt x="333075" y="393831"/>
                          <a:pt x="330446" y="392141"/>
                        </a:cubicBezTo>
                        <a:lnTo>
                          <a:pt x="291570" y="361716"/>
                        </a:lnTo>
                        <a:cubicBezTo>
                          <a:pt x="283306" y="366036"/>
                          <a:pt x="274762" y="369604"/>
                          <a:pt x="265934" y="372421"/>
                        </a:cubicBezTo>
                        <a:cubicBezTo>
                          <a:pt x="262929" y="397963"/>
                          <a:pt x="260206" y="415429"/>
                          <a:pt x="257765" y="424819"/>
                        </a:cubicBezTo>
                        <a:cubicBezTo>
                          <a:pt x="256450" y="430078"/>
                          <a:pt x="253070" y="432707"/>
                          <a:pt x="247624" y="432707"/>
                        </a:cubicBezTo>
                        <a:lnTo>
                          <a:pt x="185084" y="432707"/>
                        </a:lnTo>
                        <a:cubicBezTo>
                          <a:pt x="182454" y="432707"/>
                          <a:pt x="180153" y="431909"/>
                          <a:pt x="178182" y="430313"/>
                        </a:cubicBezTo>
                        <a:cubicBezTo>
                          <a:pt x="176210" y="428716"/>
                          <a:pt x="175130" y="426697"/>
                          <a:pt x="174942" y="424256"/>
                        </a:cubicBezTo>
                        <a:lnTo>
                          <a:pt x="167054" y="372421"/>
                        </a:lnTo>
                        <a:cubicBezTo>
                          <a:pt x="157852" y="369416"/>
                          <a:pt x="149401" y="365942"/>
                          <a:pt x="141700" y="361998"/>
                        </a:cubicBezTo>
                        <a:lnTo>
                          <a:pt x="101979" y="392141"/>
                        </a:lnTo>
                        <a:cubicBezTo>
                          <a:pt x="100101" y="393831"/>
                          <a:pt x="97753" y="394676"/>
                          <a:pt x="94936" y="394676"/>
                        </a:cubicBezTo>
                        <a:cubicBezTo>
                          <a:pt x="92307" y="394676"/>
                          <a:pt x="89959" y="393643"/>
                          <a:pt x="87893" y="391577"/>
                        </a:cubicBezTo>
                        <a:cubicBezTo>
                          <a:pt x="64230" y="370167"/>
                          <a:pt x="48735" y="354392"/>
                          <a:pt x="41411" y="344250"/>
                        </a:cubicBezTo>
                        <a:cubicBezTo>
                          <a:pt x="40097" y="342372"/>
                          <a:pt x="39439" y="340212"/>
                          <a:pt x="39439" y="337771"/>
                        </a:cubicBezTo>
                        <a:cubicBezTo>
                          <a:pt x="39439" y="335517"/>
                          <a:pt x="40191" y="333357"/>
                          <a:pt x="41694" y="331291"/>
                        </a:cubicBezTo>
                        <a:cubicBezTo>
                          <a:pt x="44510" y="327347"/>
                          <a:pt x="49299" y="321103"/>
                          <a:pt x="56060" y="312558"/>
                        </a:cubicBezTo>
                        <a:cubicBezTo>
                          <a:pt x="62821" y="304012"/>
                          <a:pt x="67892" y="297392"/>
                          <a:pt x="71273" y="292697"/>
                        </a:cubicBezTo>
                        <a:cubicBezTo>
                          <a:pt x="66202" y="283307"/>
                          <a:pt x="62352" y="274010"/>
                          <a:pt x="59723" y="264808"/>
                        </a:cubicBezTo>
                        <a:lnTo>
                          <a:pt x="8169" y="257202"/>
                        </a:lnTo>
                        <a:cubicBezTo>
                          <a:pt x="5728" y="256826"/>
                          <a:pt x="3756" y="255652"/>
                          <a:pt x="2254" y="253680"/>
                        </a:cubicBezTo>
                        <a:cubicBezTo>
                          <a:pt x="751" y="251708"/>
                          <a:pt x="0" y="249501"/>
                          <a:pt x="0" y="247060"/>
                        </a:cubicBezTo>
                        <a:lnTo>
                          <a:pt x="0" y="184520"/>
                        </a:lnTo>
                        <a:cubicBezTo>
                          <a:pt x="0" y="182267"/>
                          <a:pt x="751" y="180107"/>
                          <a:pt x="2254" y="178041"/>
                        </a:cubicBezTo>
                        <a:cubicBezTo>
                          <a:pt x="3756" y="175975"/>
                          <a:pt x="5540" y="174754"/>
                          <a:pt x="7606" y="174379"/>
                        </a:cubicBezTo>
                        <a:lnTo>
                          <a:pt x="60004" y="166491"/>
                        </a:lnTo>
                        <a:cubicBezTo>
                          <a:pt x="62633" y="157852"/>
                          <a:pt x="66295" y="149213"/>
                          <a:pt x="70991" y="140573"/>
                        </a:cubicBezTo>
                        <a:cubicBezTo>
                          <a:pt x="63478" y="129868"/>
                          <a:pt x="53431" y="116910"/>
                          <a:pt x="40848" y="101697"/>
                        </a:cubicBezTo>
                        <a:cubicBezTo>
                          <a:pt x="38970" y="99444"/>
                          <a:pt x="38030" y="97190"/>
                          <a:pt x="38030" y="94936"/>
                        </a:cubicBezTo>
                        <a:cubicBezTo>
                          <a:pt x="38030" y="93058"/>
                          <a:pt x="38876" y="90898"/>
                          <a:pt x="40567" y="88457"/>
                        </a:cubicBezTo>
                        <a:cubicBezTo>
                          <a:pt x="45449" y="81696"/>
                          <a:pt x="54699" y="71601"/>
                          <a:pt x="68314" y="58173"/>
                        </a:cubicBezTo>
                        <a:cubicBezTo>
                          <a:pt x="81931" y="44745"/>
                          <a:pt x="90805" y="38031"/>
                          <a:pt x="94936" y="38031"/>
                        </a:cubicBezTo>
                        <a:cubicBezTo>
                          <a:pt x="97377" y="38031"/>
                          <a:pt x="99819" y="38970"/>
                          <a:pt x="102260" y="40848"/>
                        </a:cubicBezTo>
                        <a:lnTo>
                          <a:pt x="141137" y="70991"/>
                        </a:lnTo>
                        <a:cubicBezTo>
                          <a:pt x="149401" y="66671"/>
                          <a:pt x="157945" y="63103"/>
                          <a:pt x="166773" y="60286"/>
                        </a:cubicBezTo>
                        <a:cubicBezTo>
                          <a:pt x="169777" y="34744"/>
                          <a:pt x="172501" y="17278"/>
                          <a:pt x="174942" y="7888"/>
                        </a:cubicBezTo>
                        <a:cubicBezTo>
                          <a:pt x="176257" y="2629"/>
                          <a:pt x="179637" y="0"/>
                          <a:pt x="185084" y="0"/>
                        </a:cubicBezTo>
                        <a:close/>
                        <a:moveTo>
                          <a:pt x="216354" y="144236"/>
                        </a:moveTo>
                        <a:cubicBezTo>
                          <a:pt x="196446" y="144236"/>
                          <a:pt x="179449" y="151278"/>
                          <a:pt x="165364" y="165364"/>
                        </a:cubicBezTo>
                        <a:cubicBezTo>
                          <a:pt x="151278" y="179449"/>
                          <a:pt x="144235" y="196446"/>
                          <a:pt x="144235" y="216354"/>
                        </a:cubicBezTo>
                        <a:cubicBezTo>
                          <a:pt x="144235" y="236261"/>
                          <a:pt x="151278" y="253258"/>
                          <a:pt x="165364" y="267343"/>
                        </a:cubicBezTo>
                        <a:cubicBezTo>
                          <a:pt x="179449" y="281429"/>
                          <a:pt x="196446" y="288471"/>
                          <a:pt x="216354" y="288471"/>
                        </a:cubicBezTo>
                        <a:cubicBezTo>
                          <a:pt x="236261" y="288471"/>
                          <a:pt x="253258" y="281429"/>
                          <a:pt x="267343" y="267343"/>
                        </a:cubicBezTo>
                        <a:cubicBezTo>
                          <a:pt x="281429" y="253258"/>
                          <a:pt x="288471" y="236261"/>
                          <a:pt x="288471" y="216354"/>
                        </a:cubicBezTo>
                        <a:cubicBezTo>
                          <a:pt x="288471" y="196446"/>
                          <a:pt x="281429" y="179449"/>
                          <a:pt x="267343" y="165364"/>
                        </a:cubicBezTo>
                        <a:cubicBezTo>
                          <a:pt x="253258" y="151278"/>
                          <a:pt x="236261" y="144236"/>
                          <a:pt x="216354" y="144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a:solidFill>
                        <a:srgbClr val="FFFFFF"/>
                      </a:solidFill>
                      <a:latin typeface="Calibri"/>
                      <a:ea typeface="Calibri"/>
                      <a:cs typeface="Calibri"/>
                      <a:sym typeface="Calibri"/>
                    </a:endParaRPr>
                  </a:p>
                </p:txBody>
              </p:sp>
            </p:grpSp>
            <p:sp>
              <p:nvSpPr>
                <p:cNvPr id="933" name="Google Shape;933;p41"/>
                <p:cNvSpPr/>
                <p:nvPr/>
              </p:nvSpPr>
              <p:spPr>
                <a:xfrm rot="-1003659">
                  <a:off x="4639475" y="2655031"/>
                  <a:ext cx="822397" cy="822397"/>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grpSp>
        <p:pic>
          <p:nvPicPr>
            <p:cNvPr id="934" name="Google Shape;934;p41" descr="Network"/>
            <p:cNvPicPr preferRelativeResize="0"/>
            <p:nvPr/>
          </p:nvPicPr>
          <p:blipFill rotWithShape="1">
            <a:blip r:embed="rId4">
              <a:alphaModFix/>
            </a:blip>
            <a:srcRect/>
            <a:stretch/>
          </p:blipFill>
          <p:spPr>
            <a:xfrm>
              <a:off x="4357498" y="2650663"/>
              <a:ext cx="565117" cy="565117"/>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5"/>
                                        </p:tgtEl>
                                        <p:attrNameLst>
                                          <p:attrName>style.visibility</p:attrName>
                                        </p:attrNameLst>
                                      </p:cBhvr>
                                      <p:to>
                                        <p:strVal val="visible"/>
                                      </p:to>
                                    </p:set>
                                    <p:animEffect transition="in" filter="fade">
                                      <p:cBhvr>
                                        <p:cTn id="7" dur="1000"/>
                                        <p:tgtEl>
                                          <p:spTgt spid="9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4"/>
                                        </p:tgtEl>
                                        <p:attrNameLst>
                                          <p:attrName>style.visibility</p:attrName>
                                        </p:attrNameLst>
                                      </p:cBhvr>
                                      <p:to>
                                        <p:strVal val="visible"/>
                                      </p:to>
                                    </p:set>
                                    <p:animEffect transition="in" filter="fade">
                                      <p:cBhvr>
                                        <p:cTn id="12" dur="500"/>
                                        <p:tgtEl>
                                          <p:spTgt spid="8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4"/>
                                        </p:tgtEl>
                                        <p:attrNameLst>
                                          <p:attrName>style.visibility</p:attrName>
                                        </p:attrNameLst>
                                      </p:cBhvr>
                                      <p:to>
                                        <p:strVal val="visible"/>
                                      </p:to>
                                    </p:set>
                                    <p:animEffect transition="in" filter="fade">
                                      <p:cBhvr>
                                        <p:cTn id="17" dur="1000"/>
                                        <p:tgtEl>
                                          <p:spTgt spid="9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2"/>
                                        </p:tgtEl>
                                        <p:attrNameLst>
                                          <p:attrName>style.visibility</p:attrName>
                                        </p:attrNameLst>
                                      </p:cBhvr>
                                      <p:to>
                                        <p:strVal val="visible"/>
                                      </p:to>
                                    </p:set>
                                    <p:animEffect transition="in" filter="fade">
                                      <p:cBhvr>
                                        <p:cTn id="22" dur="500"/>
                                        <p:tgtEl>
                                          <p:spTgt spid="8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6"/>
                                        </p:tgtEl>
                                        <p:attrNameLst>
                                          <p:attrName>style.visibility</p:attrName>
                                        </p:attrNameLst>
                                      </p:cBhvr>
                                      <p:to>
                                        <p:strVal val="visible"/>
                                      </p:to>
                                    </p:set>
                                    <p:animEffect transition="in" filter="fade">
                                      <p:cBhvr>
                                        <p:cTn id="27" dur="500"/>
                                        <p:tgtEl>
                                          <p:spTgt spid="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Google Shape;940;p42"/>
          <p:cNvPicPr preferRelativeResize="0">
            <a:picLocks noGrp="1"/>
          </p:cNvPicPr>
          <p:nvPr>
            <p:ph type="body" idx="1"/>
          </p:nvPr>
        </p:nvPicPr>
        <p:blipFill rotWithShape="1">
          <a:blip r:embed="rId3">
            <a:alphaModFix/>
          </a:blip>
          <a:srcRect/>
          <a:stretch/>
        </p:blipFill>
        <p:spPr>
          <a:xfrm>
            <a:off x="1095148" y="1948173"/>
            <a:ext cx="2524125" cy="2407370"/>
          </a:xfrm>
          <a:prstGeom prst="rect">
            <a:avLst/>
          </a:prstGeom>
          <a:noFill/>
          <a:ln>
            <a:noFill/>
          </a:ln>
        </p:spPr>
      </p:pic>
      <p:sp>
        <p:nvSpPr>
          <p:cNvPr id="941" name="Google Shape;941;p42"/>
          <p:cNvSpPr txBox="1">
            <a:spLocks noGrp="1"/>
          </p:cNvSpPr>
          <p:nvPr>
            <p:ph type="sldNum" idx="12"/>
          </p:nvPr>
        </p:nvSpPr>
        <p:spPr>
          <a:xfrm>
            <a:off x="8362950" y="6324600"/>
            <a:ext cx="47625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31</a:t>
            </a:fld>
            <a:endParaRPr/>
          </a:p>
        </p:txBody>
      </p:sp>
      <p:sp>
        <p:nvSpPr>
          <p:cNvPr id="942" name="Google Shape;942;p42"/>
          <p:cNvSpPr/>
          <p:nvPr/>
        </p:nvSpPr>
        <p:spPr>
          <a:xfrm>
            <a:off x="1952695" y="2679003"/>
            <a:ext cx="800100" cy="828675"/>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dk1"/>
              </a:solidFill>
              <a:latin typeface="Times New Roman"/>
              <a:ea typeface="Times New Roman"/>
              <a:cs typeface="Times New Roman"/>
              <a:sym typeface="Times New Roman"/>
            </a:endParaRPr>
          </a:p>
        </p:txBody>
      </p:sp>
      <p:grpSp>
        <p:nvGrpSpPr>
          <p:cNvPr id="943" name="Google Shape;943;p42"/>
          <p:cNvGrpSpPr/>
          <p:nvPr/>
        </p:nvGrpSpPr>
        <p:grpSpPr>
          <a:xfrm>
            <a:off x="1151566" y="4691290"/>
            <a:ext cx="7357526" cy="859512"/>
            <a:chOff x="257513" y="3012718"/>
            <a:chExt cx="8543568" cy="859512"/>
          </a:xfrm>
        </p:grpSpPr>
        <p:grpSp>
          <p:nvGrpSpPr>
            <p:cNvPr id="944" name="Google Shape;944;p42"/>
            <p:cNvGrpSpPr/>
            <p:nvPr/>
          </p:nvGrpSpPr>
          <p:grpSpPr>
            <a:xfrm>
              <a:off x="257513" y="3571595"/>
              <a:ext cx="8543568" cy="81000"/>
              <a:chOff x="467544" y="2597889"/>
              <a:chExt cx="8127611" cy="81000"/>
            </a:xfrm>
          </p:grpSpPr>
          <p:cxnSp>
            <p:nvCxnSpPr>
              <p:cNvPr id="945" name="Google Shape;945;p42"/>
              <p:cNvCxnSpPr>
                <a:stCxn id="946" idx="6"/>
              </p:cNvCxnSpPr>
              <p:nvPr/>
            </p:nvCxnSpPr>
            <p:spPr>
              <a:xfrm>
                <a:off x="548555" y="2638389"/>
                <a:ext cx="8046600" cy="0"/>
              </a:xfrm>
              <a:prstGeom prst="straightConnector1">
                <a:avLst/>
              </a:prstGeom>
              <a:noFill/>
              <a:ln w="28575" cap="flat" cmpd="sng">
                <a:solidFill>
                  <a:srgbClr val="595959"/>
                </a:solidFill>
                <a:prstDash val="solid"/>
                <a:round/>
                <a:headEnd type="none" w="sm" len="sm"/>
                <a:tailEnd type="none" w="sm" len="sm"/>
              </a:ln>
            </p:spPr>
          </p:cxnSp>
          <p:sp>
            <p:nvSpPr>
              <p:cNvPr id="946" name="Google Shape;946;p42"/>
              <p:cNvSpPr/>
              <p:nvPr/>
            </p:nvSpPr>
            <p:spPr>
              <a:xfrm>
                <a:off x="467544" y="2597889"/>
                <a:ext cx="81011" cy="81000"/>
              </a:xfrm>
              <a:prstGeom prst="ellipse">
                <a:avLst/>
              </a:prstGeom>
              <a:solidFill>
                <a:schemeClr val="dk1"/>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200">
                  <a:solidFill>
                    <a:schemeClr val="dk1"/>
                  </a:solidFill>
                  <a:latin typeface="Trebuchet MS"/>
                  <a:ea typeface="Trebuchet MS"/>
                  <a:cs typeface="Trebuchet MS"/>
                  <a:sym typeface="Trebuchet MS"/>
                </a:endParaRPr>
              </a:p>
            </p:txBody>
          </p:sp>
        </p:grpSp>
        <p:grpSp>
          <p:nvGrpSpPr>
            <p:cNvPr id="947" name="Google Shape;947;p42"/>
            <p:cNvGrpSpPr/>
            <p:nvPr/>
          </p:nvGrpSpPr>
          <p:grpSpPr>
            <a:xfrm>
              <a:off x="3651465" y="3012718"/>
              <a:ext cx="141924" cy="859512"/>
              <a:chOff x="3696365" y="1939621"/>
              <a:chExt cx="135018" cy="817629"/>
            </a:xfrm>
          </p:grpSpPr>
          <p:cxnSp>
            <p:nvCxnSpPr>
              <p:cNvPr id="948" name="Google Shape;948;p42"/>
              <p:cNvCxnSpPr/>
              <p:nvPr/>
            </p:nvCxnSpPr>
            <p:spPr>
              <a:xfrm rot="10800000" flipH="1">
                <a:off x="3761099" y="1984835"/>
                <a:ext cx="5547" cy="713105"/>
              </a:xfrm>
              <a:prstGeom prst="straightConnector1">
                <a:avLst/>
              </a:prstGeom>
              <a:noFill/>
              <a:ln w="12700" cap="flat" cmpd="sng">
                <a:solidFill>
                  <a:srgbClr val="595959"/>
                </a:solidFill>
                <a:prstDash val="solid"/>
                <a:round/>
                <a:headEnd type="none" w="sm" len="sm"/>
                <a:tailEnd type="none" w="sm" len="sm"/>
              </a:ln>
            </p:spPr>
          </p:cxnSp>
          <p:sp>
            <p:nvSpPr>
              <p:cNvPr id="949" name="Google Shape;949;p42"/>
              <p:cNvSpPr/>
              <p:nvPr/>
            </p:nvSpPr>
            <p:spPr>
              <a:xfrm>
                <a:off x="3749516" y="1939621"/>
                <a:ext cx="52939" cy="43491"/>
              </a:xfrm>
              <a:prstGeom prst="ellipse">
                <a:avLst/>
              </a:prstGeom>
              <a:solidFill>
                <a:schemeClr val="lt1"/>
              </a:solidFill>
              <a:ln w="57150" cap="flat" cmpd="sng">
                <a:solidFill>
                  <a:schemeClr val="accent5"/>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950" name="Google Shape;950;p42"/>
              <p:cNvSpPr/>
              <p:nvPr/>
            </p:nvSpPr>
            <p:spPr>
              <a:xfrm>
                <a:off x="3696365" y="2648755"/>
                <a:ext cx="135018" cy="108495"/>
              </a:xfrm>
              <a:prstGeom prst="ellipse">
                <a:avLst/>
              </a:prstGeom>
              <a:solidFill>
                <a:schemeClr val="accent5"/>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grpSp>
      <p:sp>
        <p:nvSpPr>
          <p:cNvPr id="951" name="Google Shape;951;p42"/>
          <p:cNvSpPr txBox="1"/>
          <p:nvPr/>
        </p:nvSpPr>
        <p:spPr>
          <a:xfrm>
            <a:off x="3847768" y="5550801"/>
            <a:ext cx="697627"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lv-LV" sz="2000" b="1">
                <a:solidFill>
                  <a:schemeClr val="accent5"/>
                </a:solidFill>
                <a:latin typeface="Times New Roman"/>
                <a:ea typeface="Times New Roman"/>
                <a:cs typeface="Times New Roman"/>
                <a:sym typeface="Times New Roman"/>
              </a:rPr>
              <a:t>2019</a:t>
            </a:r>
            <a:endParaRPr sz="2000" b="1">
              <a:solidFill>
                <a:schemeClr val="accent5"/>
              </a:solidFill>
              <a:latin typeface="Times New Roman"/>
              <a:ea typeface="Times New Roman"/>
              <a:cs typeface="Times New Roman"/>
              <a:sym typeface="Times New Roman"/>
            </a:endParaRPr>
          </a:p>
        </p:txBody>
      </p:sp>
      <p:pic>
        <p:nvPicPr>
          <p:cNvPr id="952" name="Google Shape;952;p42"/>
          <p:cNvPicPr preferRelativeResize="0"/>
          <p:nvPr/>
        </p:nvPicPr>
        <p:blipFill rotWithShape="1">
          <a:blip r:embed="rId4">
            <a:alphaModFix/>
          </a:blip>
          <a:srcRect/>
          <a:stretch/>
        </p:blipFill>
        <p:spPr>
          <a:xfrm>
            <a:off x="2896869" y="2679003"/>
            <a:ext cx="578329" cy="364322"/>
          </a:xfrm>
          <a:prstGeom prst="rect">
            <a:avLst/>
          </a:prstGeom>
          <a:noFill/>
          <a:ln>
            <a:noFill/>
          </a:ln>
        </p:spPr>
      </p:pic>
      <p:sp>
        <p:nvSpPr>
          <p:cNvPr id="953" name="Google Shape;953;p42"/>
          <p:cNvSpPr/>
          <p:nvPr/>
        </p:nvSpPr>
        <p:spPr>
          <a:xfrm>
            <a:off x="6318841" y="3077692"/>
            <a:ext cx="648260" cy="36195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700">
                <a:solidFill>
                  <a:schemeClr val="dk1"/>
                </a:solidFill>
                <a:latin typeface="Times New Roman"/>
                <a:ea typeface="Times New Roman"/>
                <a:cs typeface="Times New Roman"/>
                <a:sym typeface="Times New Roman"/>
              </a:rPr>
              <a:t>vai</a:t>
            </a:r>
            <a:endParaRPr sz="1700">
              <a:solidFill>
                <a:schemeClr val="dk1"/>
              </a:solidFill>
              <a:latin typeface="Times New Roman"/>
              <a:ea typeface="Times New Roman"/>
              <a:cs typeface="Times New Roman"/>
              <a:sym typeface="Times New Roman"/>
            </a:endParaRPr>
          </a:p>
        </p:txBody>
      </p:sp>
      <p:sp>
        <p:nvSpPr>
          <p:cNvPr id="954" name="Google Shape;954;p42"/>
          <p:cNvSpPr txBox="1"/>
          <p:nvPr/>
        </p:nvSpPr>
        <p:spPr>
          <a:xfrm>
            <a:off x="3565224" y="448375"/>
            <a:ext cx="5123400" cy="430800"/>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200" b="1" cap="none">
                <a:solidFill>
                  <a:schemeClr val="accent6"/>
                </a:solidFill>
                <a:latin typeface="Times New Roman"/>
                <a:ea typeface="Times New Roman"/>
                <a:cs typeface="Times New Roman"/>
                <a:sym typeface="Times New Roman"/>
              </a:rPr>
              <a:t>2019.GADA DARĪJUMU UZSKAITE</a:t>
            </a:r>
            <a:endParaRPr/>
          </a:p>
        </p:txBody>
      </p:sp>
      <p:pic>
        <p:nvPicPr>
          <p:cNvPr id="955" name="Google Shape;955;p42"/>
          <p:cNvPicPr preferRelativeResize="0"/>
          <p:nvPr/>
        </p:nvPicPr>
        <p:blipFill rotWithShape="1">
          <a:blip r:embed="rId4">
            <a:alphaModFix/>
          </a:blip>
          <a:srcRect/>
          <a:stretch/>
        </p:blipFill>
        <p:spPr>
          <a:xfrm rot="-388738">
            <a:off x="5725986" y="2210785"/>
            <a:ext cx="559881" cy="433921"/>
          </a:xfrm>
          <a:prstGeom prst="rect">
            <a:avLst/>
          </a:prstGeom>
          <a:noFill/>
          <a:ln>
            <a:noFill/>
          </a:ln>
        </p:spPr>
      </p:pic>
      <p:pic>
        <p:nvPicPr>
          <p:cNvPr id="956" name="Google Shape;956;p42"/>
          <p:cNvPicPr preferRelativeResize="0"/>
          <p:nvPr/>
        </p:nvPicPr>
        <p:blipFill rotWithShape="1">
          <a:blip r:embed="rId5">
            <a:alphaModFix/>
          </a:blip>
          <a:srcRect/>
          <a:stretch/>
        </p:blipFill>
        <p:spPr>
          <a:xfrm>
            <a:off x="5374844" y="1739722"/>
            <a:ext cx="656895" cy="610912"/>
          </a:xfrm>
          <a:prstGeom prst="rect">
            <a:avLst/>
          </a:prstGeom>
          <a:noFill/>
          <a:ln>
            <a:noFill/>
          </a:ln>
        </p:spPr>
      </p:pic>
      <p:pic>
        <p:nvPicPr>
          <p:cNvPr id="957" name="Google Shape;957;p42"/>
          <p:cNvPicPr preferRelativeResize="0"/>
          <p:nvPr/>
        </p:nvPicPr>
        <p:blipFill rotWithShape="1">
          <a:blip r:embed="rId6">
            <a:alphaModFix/>
          </a:blip>
          <a:srcRect/>
          <a:stretch/>
        </p:blipFill>
        <p:spPr>
          <a:xfrm>
            <a:off x="4830438" y="2428962"/>
            <a:ext cx="1409700" cy="1228725"/>
          </a:xfrm>
          <a:prstGeom prst="rect">
            <a:avLst/>
          </a:prstGeom>
          <a:noFill/>
          <a:ln>
            <a:noFill/>
          </a:ln>
        </p:spPr>
      </p:pic>
      <p:pic>
        <p:nvPicPr>
          <p:cNvPr id="958" name="Google Shape;958;p42"/>
          <p:cNvPicPr preferRelativeResize="0"/>
          <p:nvPr/>
        </p:nvPicPr>
        <p:blipFill rotWithShape="1">
          <a:blip r:embed="rId7">
            <a:alphaModFix/>
          </a:blip>
          <a:srcRect/>
          <a:stretch/>
        </p:blipFill>
        <p:spPr>
          <a:xfrm rot="-1652766">
            <a:off x="5093307" y="2116798"/>
            <a:ext cx="659159" cy="605894"/>
          </a:xfrm>
          <a:prstGeom prst="rect">
            <a:avLst/>
          </a:prstGeom>
          <a:noFill/>
          <a:ln>
            <a:noFill/>
          </a:ln>
        </p:spPr>
      </p:pic>
      <p:sp>
        <p:nvSpPr>
          <p:cNvPr id="959" name="Google Shape;959;p42"/>
          <p:cNvSpPr txBox="1"/>
          <p:nvPr/>
        </p:nvSpPr>
        <p:spPr>
          <a:xfrm>
            <a:off x="5441201" y="2745825"/>
            <a:ext cx="262091" cy="3539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a:solidFill>
                  <a:schemeClr val="dk1"/>
                </a:solidFill>
                <a:latin typeface="Times New Roman"/>
                <a:ea typeface="Times New Roman"/>
                <a:cs typeface="Times New Roman"/>
                <a:sym typeface="Times New Roman"/>
              </a:rPr>
              <a:t>?</a:t>
            </a:r>
            <a:endParaRPr sz="1700">
              <a:solidFill>
                <a:schemeClr val="dk1"/>
              </a:solidFill>
              <a:latin typeface="Times New Roman"/>
              <a:ea typeface="Times New Roman"/>
              <a:cs typeface="Times New Roman"/>
              <a:sym typeface="Times New Roman"/>
            </a:endParaRPr>
          </a:p>
        </p:txBody>
      </p:sp>
      <p:pic>
        <p:nvPicPr>
          <p:cNvPr id="960" name="Google Shape;960;p42"/>
          <p:cNvPicPr preferRelativeResize="0"/>
          <p:nvPr/>
        </p:nvPicPr>
        <p:blipFill rotWithShape="1">
          <a:blip r:embed="rId5">
            <a:alphaModFix/>
          </a:blip>
          <a:srcRect/>
          <a:stretch/>
        </p:blipFill>
        <p:spPr>
          <a:xfrm>
            <a:off x="1746395" y="3769674"/>
            <a:ext cx="435485" cy="405001"/>
          </a:xfrm>
          <a:prstGeom prst="rect">
            <a:avLst/>
          </a:prstGeom>
          <a:noFill/>
          <a:ln>
            <a:noFill/>
          </a:ln>
        </p:spPr>
      </p:pic>
      <p:pic>
        <p:nvPicPr>
          <p:cNvPr id="961" name="Google Shape;961;p42"/>
          <p:cNvPicPr preferRelativeResize="0"/>
          <p:nvPr/>
        </p:nvPicPr>
        <p:blipFill rotWithShape="1">
          <a:blip r:embed="rId3">
            <a:alphaModFix/>
          </a:blip>
          <a:srcRect/>
          <a:stretch/>
        </p:blipFill>
        <p:spPr>
          <a:xfrm>
            <a:off x="6794693" y="3510229"/>
            <a:ext cx="1436978" cy="1370510"/>
          </a:xfrm>
          <a:prstGeom prst="rect">
            <a:avLst/>
          </a:prstGeom>
          <a:noFill/>
          <a:ln>
            <a:noFill/>
          </a:ln>
        </p:spPr>
      </p:pic>
      <p:sp>
        <p:nvSpPr>
          <p:cNvPr id="962" name="Google Shape;962;p42"/>
          <p:cNvSpPr/>
          <p:nvPr/>
        </p:nvSpPr>
        <p:spPr>
          <a:xfrm>
            <a:off x="7284072" y="3953124"/>
            <a:ext cx="453033" cy="442794"/>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dk1"/>
              </a:solidFill>
              <a:latin typeface="Times New Roman"/>
              <a:ea typeface="Times New Roman"/>
              <a:cs typeface="Times New Roman"/>
              <a:sym typeface="Times New Roman"/>
            </a:endParaRPr>
          </a:p>
        </p:txBody>
      </p:sp>
      <p:pic>
        <p:nvPicPr>
          <p:cNvPr id="963" name="Google Shape;963;p42"/>
          <p:cNvPicPr preferRelativeResize="0"/>
          <p:nvPr/>
        </p:nvPicPr>
        <p:blipFill rotWithShape="1">
          <a:blip r:embed="rId4">
            <a:alphaModFix/>
          </a:blip>
          <a:srcRect/>
          <a:stretch/>
        </p:blipFill>
        <p:spPr>
          <a:xfrm>
            <a:off x="7860986" y="3901355"/>
            <a:ext cx="329242" cy="207408"/>
          </a:xfrm>
          <a:prstGeom prst="rect">
            <a:avLst/>
          </a:prstGeom>
          <a:noFill/>
          <a:ln>
            <a:noFill/>
          </a:ln>
        </p:spPr>
      </p:pic>
      <p:pic>
        <p:nvPicPr>
          <p:cNvPr id="964" name="Google Shape;964;p42"/>
          <p:cNvPicPr preferRelativeResize="0"/>
          <p:nvPr/>
        </p:nvPicPr>
        <p:blipFill rotWithShape="1">
          <a:blip r:embed="rId5">
            <a:alphaModFix/>
          </a:blip>
          <a:srcRect/>
          <a:stretch/>
        </p:blipFill>
        <p:spPr>
          <a:xfrm>
            <a:off x="7160111" y="4556562"/>
            <a:ext cx="247921" cy="230567"/>
          </a:xfrm>
          <a:prstGeom prst="rect">
            <a:avLst/>
          </a:prstGeom>
          <a:noFill/>
          <a:ln>
            <a:noFill/>
          </a:ln>
        </p:spPr>
      </p:pic>
      <p:grpSp>
        <p:nvGrpSpPr>
          <p:cNvPr id="965" name="Google Shape;965;p42"/>
          <p:cNvGrpSpPr/>
          <p:nvPr/>
        </p:nvGrpSpPr>
        <p:grpSpPr>
          <a:xfrm>
            <a:off x="1615828" y="124341"/>
            <a:ext cx="1281042" cy="1150012"/>
            <a:chOff x="2876551" y="3621882"/>
            <a:chExt cx="1502569" cy="1502568"/>
          </a:xfrm>
        </p:grpSpPr>
        <p:sp>
          <p:nvSpPr>
            <p:cNvPr id="966" name="Google Shape;966;p42"/>
            <p:cNvSpPr/>
            <p:nvPr/>
          </p:nvSpPr>
          <p:spPr>
            <a:xfrm>
              <a:off x="2876551" y="3621882"/>
              <a:ext cx="1502569" cy="1502568"/>
            </a:xfrm>
            <a:custGeom>
              <a:avLst/>
              <a:gdLst/>
              <a:ahLst/>
              <a:cxnLst/>
              <a:rect l="l" t="t" r="r" b="b"/>
              <a:pathLst>
                <a:path w="2003425" h="2003424" extrusionOk="0">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967" name="Google Shape;967;p42"/>
            <p:cNvSpPr txBox="1"/>
            <p:nvPr/>
          </p:nvSpPr>
          <p:spPr>
            <a:xfrm>
              <a:off x="3223983" y="4349714"/>
              <a:ext cx="637766" cy="68362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610061"/>
                  </a:solidFill>
                  <a:latin typeface="Times New Roman"/>
                  <a:ea typeface="Times New Roman"/>
                  <a:cs typeface="Times New Roman"/>
                  <a:sym typeface="Times New Roman"/>
                </a:rPr>
                <a:t>03</a:t>
              </a:r>
              <a:endParaRPr/>
            </a:p>
          </p:txBody>
        </p:sp>
        <p:sp>
          <p:nvSpPr>
            <p:cNvPr id="968" name="Google Shape;968;p42"/>
            <p:cNvSpPr/>
            <p:nvPr/>
          </p:nvSpPr>
          <p:spPr>
            <a:xfrm>
              <a:off x="3586059" y="3621882"/>
              <a:ext cx="793061" cy="793062"/>
            </a:xfrm>
            <a:custGeom>
              <a:avLst/>
              <a:gdLst/>
              <a:ahLst/>
              <a:cxnLst/>
              <a:rect l="l" t="t" r="r" b="b"/>
              <a:pathLst>
                <a:path w="1057415" h="1057416" extrusionOk="0">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gradFill>
              <a:gsLst>
                <a:gs pos="0">
                  <a:srgbClr val="610061"/>
                </a:gs>
                <a:gs pos="23000">
                  <a:srgbClr val="610061"/>
                </a:gs>
                <a:gs pos="100000">
                  <a:schemeClr val="accent6"/>
                </a:gs>
              </a:gsLst>
              <a:lin ang="6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sp>
        <p:nvSpPr>
          <p:cNvPr id="969" name="Google Shape;969;p42"/>
          <p:cNvSpPr/>
          <p:nvPr/>
        </p:nvSpPr>
        <p:spPr>
          <a:xfrm>
            <a:off x="1224901" y="5515954"/>
            <a:ext cx="2615234" cy="200055"/>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970" name="Google Shape;970;p42"/>
          <p:cNvSpPr/>
          <p:nvPr/>
        </p:nvSpPr>
        <p:spPr>
          <a:xfrm>
            <a:off x="4616393" y="5520443"/>
            <a:ext cx="3718734" cy="195938"/>
          </a:xfrm>
          <a:prstGeom prst="rightArrow">
            <a:avLst>
              <a:gd name="adj1" fmla="val 50000"/>
              <a:gd name="adj2" fmla="val 50000"/>
            </a:avLst>
          </a:prstGeom>
          <a:solidFill>
            <a:srgbClr val="2D6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pic>
        <p:nvPicPr>
          <p:cNvPr id="976" name="Google Shape;976;p43"/>
          <p:cNvPicPr preferRelativeResize="0">
            <a:picLocks noGrp="1"/>
          </p:cNvPicPr>
          <p:nvPr>
            <p:ph type="body" idx="1"/>
          </p:nvPr>
        </p:nvPicPr>
        <p:blipFill rotWithShape="1">
          <a:blip r:embed="rId3">
            <a:alphaModFix/>
          </a:blip>
          <a:srcRect/>
          <a:stretch/>
        </p:blipFill>
        <p:spPr>
          <a:xfrm>
            <a:off x="1503118" y="2338191"/>
            <a:ext cx="1609725" cy="1647825"/>
          </a:xfrm>
          <a:prstGeom prst="rect">
            <a:avLst/>
          </a:prstGeom>
          <a:noFill/>
          <a:ln>
            <a:noFill/>
          </a:ln>
        </p:spPr>
      </p:pic>
      <p:sp>
        <p:nvSpPr>
          <p:cNvPr id="977" name="Google Shape;977;p43"/>
          <p:cNvSpPr txBox="1">
            <a:spLocks noGrp="1"/>
          </p:cNvSpPr>
          <p:nvPr>
            <p:ph type="sldNum" idx="12"/>
          </p:nvPr>
        </p:nvSpPr>
        <p:spPr>
          <a:xfrm>
            <a:off x="8362950" y="6324600"/>
            <a:ext cx="47625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32</a:t>
            </a:fld>
            <a:endParaRPr/>
          </a:p>
        </p:txBody>
      </p:sp>
      <p:sp>
        <p:nvSpPr>
          <p:cNvPr id="978" name="Google Shape;978;p43"/>
          <p:cNvSpPr txBox="1"/>
          <p:nvPr/>
        </p:nvSpPr>
        <p:spPr>
          <a:xfrm>
            <a:off x="3654450" y="5620296"/>
            <a:ext cx="697627"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lv-LV" sz="2000" b="1">
                <a:solidFill>
                  <a:schemeClr val="accent5"/>
                </a:solidFill>
                <a:latin typeface="Times New Roman"/>
                <a:ea typeface="Times New Roman"/>
                <a:cs typeface="Times New Roman"/>
                <a:sym typeface="Times New Roman"/>
              </a:rPr>
              <a:t>2019</a:t>
            </a:r>
            <a:endParaRPr sz="2000" b="1">
              <a:solidFill>
                <a:schemeClr val="accent5"/>
              </a:solidFill>
              <a:latin typeface="Times New Roman"/>
              <a:ea typeface="Times New Roman"/>
              <a:cs typeface="Times New Roman"/>
              <a:sym typeface="Times New Roman"/>
            </a:endParaRPr>
          </a:p>
        </p:txBody>
      </p:sp>
      <p:pic>
        <p:nvPicPr>
          <p:cNvPr id="979" name="Google Shape;979;p43"/>
          <p:cNvPicPr preferRelativeResize="0"/>
          <p:nvPr/>
        </p:nvPicPr>
        <p:blipFill rotWithShape="1">
          <a:blip r:embed="rId4">
            <a:alphaModFix/>
          </a:blip>
          <a:srcRect/>
          <a:stretch/>
        </p:blipFill>
        <p:spPr>
          <a:xfrm>
            <a:off x="4564206" y="1881088"/>
            <a:ext cx="3888685" cy="2562029"/>
          </a:xfrm>
          <a:prstGeom prst="rect">
            <a:avLst/>
          </a:prstGeom>
          <a:noFill/>
          <a:ln>
            <a:noFill/>
          </a:ln>
        </p:spPr>
      </p:pic>
      <p:sp>
        <p:nvSpPr>
          <p:cNvPr id="980" name="Google Shape;980;p43"/>
          <p:cNvSpPr txBox="1"/>
          <p:nvPr/>
        </p:nvSpPr>
        <p:spPr>
          <a:xfrm>
            <a:off x="3505330" y="427831"/>
            <a:ext cx="4578739" cy="430887"/>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200" b="1" cap="none">
                <a:solidFill>
                  <a:schemeClr val="accent6"/>
                </a:solidFill>
                <a:latin typeface="Times New Roman"/>
                <a:ea typeface="Times New Roman"/>
                <a:cs typeface="Times New Roman"/>
                <a:sym typeface="Times New Roman"/>
              </a:rPr>
              <a:t>2019.GADA DARĪJUMU UZSKAITE</a:t>
            </a:r>
            <a:endParaRPr/>
          </a:p>
        </p:txBody>
      </p:sp>
      <p:sp>
        <p:nvSpPr>
          <p:cNvPr id="981" name="Google Shape;981;p43"/>
          <p:cNvSpPr/>
          <p:nvPr/>
        </p:nvSpPr>
        <p:spPr>
          <a:xfrm>
            <a:off x="6041689" y="1313950"/>
            <a:ext cx="648260" cy="361950"/>
          </a:xfrm>
          <a:prstGeom prst="roundRect">
            <a:avLst>
              <a:gd name="adj"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1700">
                <a:solidFill>
                  <a:schemeClr val="dk1"/>
                </a:solidFill>
                <a:latin typeface="Times New Roman"/>
                <a:ea typeface="Times New Roman"/>
                <a:cs typeface="Times New Roman"/>
                <a:sym typeface="Times New Roman"/>
              </a:rPr>
              <a:t>VAR</a:t>
            </a:r>
            <a:endParaRPr sz="1700">
              <a:solidFill>
                <a:schemeClr val="dk1"/>
              </a:solidFill>
              <a:latin typeface="Times New Roman"/>
              <a:ea typeface="Times New Roman"/>
              <a:cs typeface="Times New Roman"/>
              <a:sym typeface="Times New Roman"/>
            </a:endParaRPr>
          </a:p>
        </p:txBody>
      </p:sp>
      <p:grpSp>
        <p:nvGrpSpPr>
          <p:cNvPr id="982" name="Google Shape;982;p43"/>
          <p:cNvGrpSpPr/>
          <p:nvPr/>
        </p:nvGrpSpPr>
        <p:grpSpPr>
          <a:xfrm>
            <a:off x="1615828" y="124341"/>
            <a:ext cx="1281042" cy="1150012"/>
            <a:chOff x="2876551" y="3621882"/>
            <a:chExt cx="1502569" cy="1502568"/>
          </a:xfrm>
        </p:grpSpPr>
        <p:sp>
          <p:nvSpPr>
            <p:cNvPr id="983" name="Google Shape;983;p43"/>
            <p:cNvSpPr/>
            <p:nvPr/>
          </p:nvSpPr>
          <p:spPr>
            <a:xfrm>
              <a:off x="2876551" y="3621882"/>
              <a:ext cx="1502569" cy="1502568"/>
            </a:xfrm>
            <a:custGeom>
              <a:avLst/>
              <a:gdLst/>
              <a:ahLst/>
              <a:cxnLst/>
              <a:rect l="l" t="t" r="r" b="b"/>
              <a:pathLst>
                <a:path w="2003425" h="2003424" extrusionOk="0">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984" name="Google Shape;984;p43"/>
            <p:cNvSpPr txBox="1"/>
            <p:nvPr/>
          </p:nvSpPr>
          <p:spPr>
            <a:xfrm>
              <a:off x="3223983" y="4349714"/>
              <a:ext cx="637766" cy="68362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610061"/>
                  </a:solidFill>
                  <a:latin typeface="Times New Roman"/>
                  <a:ea typeface="Times New Roman"/>
                  <a:cs typeface="Times New Roman"/>
                  <a:sym typeface="Times New Roman"/>
                </a:rPr>
                <a:t>03</a:t>
              </a:r>
              <a:endParaRPr/>
            </a:p>
          </p:txBody>
        </p:sp>
        <p:sp>
          <p:nvSpPr>
            <p:cNvPr id="985" name="Google Shape;985;p43"/>
            <p:cNvSpPr/>
            <p:nvPr/>
          </p:nvSpPr>
          <p:spPr>
            <a:xfrm>
              <a:off x="3586059" y="3621882"/>
              <a:ext cx="793061" cy="793062"/>
            </a:xfrm>
            <a:custGeom>
              <a:avLst/>
              <a:gdLst/>
              <a:ahLst/>
              <a:cxnLst/>
              <a:rect l="l" t="t" r="r" b="b"/>
              <a:pathLst>
                <a:path w="1057415" h="1057416" extrusionOk="0">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gradFill>
              <a:gsLst>
                <a:gs pos="0">
                  <a:srgbClr val="610061"/>
                </a:gs>
                <a:gs pos="23000">
                  <a:srgbClr val="610061"/>
                </a:gs>
                <a:gs pos="100000">
                  <a:schemeClr val="accent6"/>
                </a:gs>
              </a:gsLst>
              <a:lin ang="6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nvGrpSpPr>
          <p:cNvPr id="986" name="Google Shape;986;p43"/>
          <p:cNvGrpSpPr/>
          <p:nvPr/>
        </p:nvGrpSpPr>
        <p:grpSpPr>
          <a:xfrm>
            <a:off x="1326291" y="4691290"/>
            <a:ext cx="7019739" cy="850780"/>
            <a:chOff x="1336230" y="4691290"/>
            <a:chExt cx="7019739" cy="850780"/>
          </a:xfrm>
        </p:grpSpPr>
        <p:grpSp>
          <p:nvGrpSpPr>
            <p:cNvPr id="987" name="Google Shape;987;p43"/>
            <p:cNvGrpSpPr/>
            <p:nvPr/>
          </p:nvGrpSpPr>
          <p:grpSpPr>
            <a:xfrm>
              <a:off x="1336230" y="4714149"/>
              <a:ext cx="7019739" cy="749631"/>
              <a:chOff x="257513" y="2819472"/>
              <a:chExt cx="8543820" cy="749631"/>
            </a:xfrm>
          </p:grpSpPr>
          <p:grpSp>
            <p:nvGrpSpPr>
              <p:cNvPr id="988" name="Google Shape;988;p43"/>
              <p:cNvGrpSpPr/>
              <p:nvPr/>
            </p:nvGrpSpPr>
            <p:grpSpPr>
              <a:xfrm>
                <a:off x="257513" y="3293303"/>
                <a:ext cx="8543820" cy="81000"/>
                <a:chOff x="467544" y="2319597"/>
                <a:chExt cx="8127851" cy="81000"/>
              </a:xfrm>
            </p:grpSpPr>
            <p:cxnSp>
              <p:nvCxnSpPr>
                <p:cNvPr id="989" name="Google Shape;989;p43"/>
                <p:cNvCxnSpPr/>
                <p:nvPr/>
              </p:nvCxnSpPr>
              <p:spPr>
                <a:xfrm>
                  <a:off x="548552" y="2349686"/>
                  <a:ext cx="8046843" cy="0"/>
                </a:xfrm>
                <a:prstGeom prst="straightConnector1">
                  <a:avLst/>
                </a:prstGeom>
                <a:noFill/>
                <a:ln w="28575" cap="flat" cmpd="sng">
                  <a:solidFill>
                    <a:srgbClr val="595959"/>
                  </a:solidFill>
                  <a:prstDash val="solid"/>
                  <a:round/>
                  <a:headEnd type="none" w="sm" len="sm"/>
                  <a:tailEnd type="none" w="sm" len="sm"/>
                </a:ln>
              </p:spPr>
            </p:cxnSp>
            <p:sp>
              <p:nvSpPr>
                <p:cNvPr id="990" name="Google Shape;990;p43"/>
                <p:cNvSpPr/>
                <p:nvPr/>
              </p:nvSpPr>
              <p:spPr>
                <a:xfrm>
                  <a:off x="467544" y="2319597"/>
                  <a:ext cx="81011" cy="81000"/>
                </a:xfrm>
                <a:prstGeom prst="ellipse">
                  <a:avLst/>
                </a:prstGeom>
                <a:solidFill>
                  <a:schemeClr val="dk1"/>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200">
                    <a:solidFill>
                      <a:schemeClr val="dk1"/>
                    </a:solidFill>
                    <a:latin typeface="Trebuchet MS"/>
                    <a:ea typeface="Trebuchet MS"/>
                    <a:cs typeface="Trebuchet MS"/>
                    <a:sym typeface="Trebuchet MS"/>
                  </a:endParaRPr>
                </a:p>
              </p:txBody>
            </p:sp>
          </p:grpSp>
          <p:cxnSp>
            <p:nvCxnSpPr>
              <p:cNvPr id="991" name="Google Shape;991;p43"/>
              <p:cNvCxnSpPr/>
              <p:nvPr/>
            </p:nvCxnSpPr>
            <p:spPr>
              <a:xfrm rot="10800000" flipH="1">
                <a:off x="3509862" y="2819472"/>
                <a:ext cx="5831" cy="749631"/>
              </a:xfrm>
              <a:prstGeom prst="straightConnector1">
                <a:avLst/>
              </a:prstGeom>
              <a:noFill/>
              <a:ln w="12700" cap="flat" cmpd="sng">
                <a:solidFill>
                  <a:srgbClr val="595959"/>
                </a:solidFill>
                <a:prstDash val="solid"/>
                <a:round/>
                <a:headEnd type="none" w="sm" len="sm"/>
                <a:tailEnd type="none" w="sm" len="sm"/>
              </a:ln>
            </p:spPr>
          </p:cxnSp>
        </p:grpSp>
        <p:sp>
          <p:nvSpPr>
            <p:cNvPr id="992" name="Google Shape;992;p43"/>
            <p:cNvSpPr/>
            <p:nvPr/>
          </p:nvSpPr>
          <p:spPr>
            <a:xfrm>
              <a:off x="3983319" y="4691290"/>
              <a:ext cx="47922" cy="45719"/>
            </a:xfrm>
            <a:prstGeom prst="ellipse">
              <a:avLst/>
            </a:prstGeom>
            <a:solidFill>
              <a:schemeClr val="lt1"/>
            </a:solidFill>
            <a:ln w="57150" cap="flat" cmpd="sng">
              <a:solidFill>
                <a:schemeClr val="accent5"/>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993" name="Google Shape;993;p43"/>
            <p:cNvSpPr/>
            <p:nvPr/>
          </p:nvSpPr>
          <p:spPr>
            <a:xfrm>
              <a:off x="3983328" y="5496351"/>
              <a:ext cx="47922" cy="45719"/>
            </a:xfrm>
            <a:prstGeom prst="ellipse">
              <a:avLst/>
            </a:prstGeom>
            <a:solidFill>
              <a:schemeClr val="lt1"/>
            </a:solidFill>
            <a:ln w="57150" cap="flat" cmpd="sng">
              <a:solidFill>
                <a:schemeClr val="accent5"/>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sp>
        <p:nvSpPr>
          <p:cNvPr id="994" name="Google Shape;994;p43"/>
          <p:cNvSpPr/>
          <p:nvPr/>
        </p:nvSpPr>
        <p:spPr>
          <a:xfrm>
            <a:off x="1396256" y="5420241"/>
            <a:ext cx="2258193" cy="200055"/>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995" name="Google Shape;995;p43"/>
          <p:cNvSpPr/>
          <p:nvPr/>
        </p:nvSpPr>
        <p:spPr>
          <a:xfrm>
            <a:off x="4365335" y="5421241"/>
            <a:ext cx="3718734" cy="195938"/>
          </a:xfrm>
          <a:prstGeom prst="rightArrow">
            <a:avLst>
              <a:gd name="adj1" fmla="val 50000"/>
              <a:gd name="adj2" fmla="val 50000"/>
            </a:avLst>
          </a:prstGeom>
          <a:solidFill>
            <a:srgbClr val="2D6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44"/>
          <p:cNvSpPr txBox="1">
            <a:spLocks noGrp="1"/>
          </p:cNvSpPr>
          <p:nvPr>
            <p:ph type="sldNum" idx="12"/>
          </p:nvPr>
        </p:nvSpPr>
        <p:spPr>
          <a:xfrm>
            <a:off x="8362950" y="6324600"/>
            <a:ext cx="47625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33</a:t>
            </a:fld>
            <a:endParaRPr/>
          </a:p>
        </p:txBody>
      </p:sp>
      <p:grpSp>
        <p:nvGrpSpPr>
          <p:cNvPr id="1002" name="Google Shape;1002;p44"/>
          <p:cNvGrpSpPr/>
          <p:nvPr/>
        </p:nvGrpSpPr>
        <p:grpSpPr>
          <a:xfrm>
            <a:off x="896375" y="4602457"/>
            <a:ext cx="7542002" cy="890406"/>
            <a:chOff x="257513" y="2978916"/>
            <a:chExt cx="8543883" cy="890406"/>
          </a:xfrm>
        </p:grpSpPr>
        <p:grpSp>
          <p:nvGrpSpPr>
            <p:cNvPr id="1003" name="Google Shape;1003;p44"/>
            <p:cNvGrpSpPr/>
            <p:nvPr/>
          </p:nvGrpSpPr>
          <p:grpSpPr>
            <a:xfrm>
              <a:off x="257513" y="3571595"/>
              <a:ext cx="8543883" cy="81000"/>
              <a:chOff x="467544" y="2597889"/>
              <a:chExt cx="8127911" cy="81000"/>
            </a:xfrm>
          </p:grpSpPr>
          <p:cxnSp>
            <p:nvCxnSpPr>
              <p:cNvPr id="1004" name="Google Shape;1004;p44"/>
              <p:cNvCxnSpPr>
                <a:stCxn id="1005" idx="6"/>
              </p:cNvCxnSpPr>
              <p:nvPr/>
            </p:nvCxnSpPr>
            <p:spPr>
              <a:xfrm>
                <a:off x="548555" y="2638389"/>
                <a:ext cx="8046900" cy="0"/>
              </a:xfrm>
              <a:prstGeom prst="straightConnector1">
                <a:avLst/>
              </a:prstGeom>
              <a:noFill/>
              <a:ln w="28575" cap="flat" cmpd="sng">
                <a:solidFill>
                  <a:srgbClr val="595959"/>
                </a:solidFill>
                <a:prstDash val="solid"/>
                <a:round/>
                <a:headEnd type="none" w="sm" len="sm"/>
                <a:tailEnd type="none" w="sm" len="sm"/>
              </a:ln>
            </p:spPr>
          </p:cxnSp>
          <p:sp>
            <p:nvSpPr>
              <p:cNvPr id="1005" name="Google Shape;1005;p44"/>
              <p:cNvSpPr/>
              <p:nvPr/>
            </p:nvSpPr>
            <p:spPr>
              <a:xfrm>
                <a:off x="467544" y="2597889"/>
                <a:ext cx="81011" cy="81000"/>
              </a:xfrm>
              <a:prstGeom prst="ellipse">
                <a:avLst/>
              </a:prstGeom>
              <a:solidFill>
                <a:schemeClr val="dk1"/>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200">
                  <a:solidFill>
                    <a:schemeClr val="dk1"/>
                  </a:solidFill>
                  <a:latin typeface="Trebuchet MS"/>
                  <a:ea typeface="Trebuchet MS"/>
                  <a:cs typeface="Trebuchet MS"/>
                  <a:sym typeface="Trebuchet MS"/>
                </a:endParaRPr>
              </a:p>
            </p:txBody>
          </p:sp>
        </p:grpSp>
        <p:grpSp>
          <p:nvGrpSpPr>
            <p:cNvPr id="1006" name="Google Shape;1006;p44"/>
            <p:cNvGrpSpPr/>
            <p:nvPr/>
          </p:nvGrpSpPr>
          <p:grpSpPr>
            <a:xfrm>
              <a:off x="3652488" y="2978916"/>
              <a:ext cx="141924" cy="890406"/>
              <a:chOff x="3697331" y="1907472"/>
              <a:chExt cx="135018" cy="847020"/>
            </a:xfrm>
          </p:grpSpPr>
          <p:sp>
            <p:nvSpPr>
              <p:cNvPr id="1007" name="Google Shape;1007;p44"/>
              <p:cNvSpPr/>
              <p:nvPr/>
            </p:nvSpPr>
            <p:spPr>
              <a:xfrm>
                <a:off x="3697331" y="2619492"/>
                <a:ext cx="135018" cy="135000"/>
              </a:xfrm>
              <a:prstGeom prst="ellipse">
                <a:avLst/>
              </a:prstGeom>
              <a:solidFill>
                <a:schemeClr val="accent5"/>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cxnSp>
            <p:nvCxnSpPr>
              <p:cNvPr id="1008" name="Google Shape;1008;p44"/>
              <p:cNvCxnSpPr/>
              <p:nvPr/>
            </p:nvCxnSpPr>
            <p:spPr>
              <a:xfrm rot="10800000" flipH="1">
                <a:off x="3750693" y="1907472"/>
                <a:ext cx="5547" cy="713105"/>
              </a:xfrm>
              <a:prstGeom prst="straightConnector1">
                <a:avLst/>
              </a:prstGeom>
              <a:noFill/>
              <a:ln w="12700" cap="flat" cmpd="sng">
                <a:solidFill>
                  <a:srgbClr val="595959"/>
                </a:solidFill>
                <a:prstDash val="solid"/>
                <a:round/>
                <a:headEnd type="none" w="sm" len="sm"/>
                <a:tailEnd type="none" w="sm" len="sm"/>
              </a:ln>
            </p:spPr>
          </p:cxnSp>
        </p:grpSp>
      </p:grpSp>
      <p:sp>
        <p:nvSpPr>
          <p:cNvPr id="1009" name="Google Shape;1009;p44"/>
          <p:cNvSpPr txBox="1"/>
          <p:nvPr/>
        </p:nvSpPr>
        <p:spPr>
          <a:xfrm>
            <a:off x="3586777" y="5546684"/>
            <a:ext cx="697627"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lv-LV" sz="2000" b="1">
                <a:solidFill>
                  <a:schemeClr val="accent5"/>
                </a:solidFill>
                <a:latin typeface="Times New Roman"/>
                <a:ea typeface="Times New Roman"/>
                <a:cs typeface="Times New Roman"/>
                <a:sym typeface="Times New Roman"/>
              </a:rPr>
              <a:t>2019</a:t>
            </a:r>
            <a:endParaRPr sz="2000" b="1">
              <a:solidFill>
                <a:schemeClr val="accent5"/>
              </a:solidFill>
              <a:latin typeface="Times New Roman"/>
              <a:ea typeface="Times New Roman"/>
              <a:cs typeface="Times New Roman"/>
              <a:sym typeface="Times New Roman"/>
            </a:endParaRPr>
          </a:p>
        </p:txBody>
      </p:sp>
      <p:sp>
        <p:nvSpPr>
          <p:cNvPr id="1010" name="Google Shape;1010;p44"/>
          <p:cNvSpPr txBox="1"/>
          <p:nvPr/>
        </p:nvSpPr>
        <p:spPr>
          <a:xfrm>
            <a:off x="3501774" y="415209"/>
            <a:ext cx="4598860" cy="430887"/>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200" b="1" cap="none">
                <a:solidFill>
                  <a:schemeClr val="accent6"/>
                </a:solidFill>
                <a:latin typeface="Times New Roman"/>
                <a:ea typeface="Times New Roman"/>
                <a:cs typeface="Times New Roman"/>
                <a:sym typeface="Times New Roman"/>
              </a:rPr>
              <a:t>2019.GADA DARĪJUMU UZSKAITE</a:t>
            </a:r>
            <a:endParaRPr/>
          </a:p>
        </p:txBody>
      </p:sp>
      <p:sp>
        <p:nvSpPr>
          <p:cNvPr id="1011" name="Google Shape;1011;p44"/>
          <p:cNvSpPr/>
          <p:nvPr/>
        </p:nvSpPr>
        <p:spPr>
          <a:xfrm>
            <a:off x="3897582" y="4508475"/>
            <a:ext cx="116607" cy="141915"/>
          </a:xfrm>
          <a:prstGeom prst="ellipse">
            <a:avLst/>
          </a:prstGeom>
          <a:solidFill>
            <a:schemeClr val="accent5"/>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012" name="Google Shape;1012;p44"/>
          <p:cNvSpPr/>
          <p:nvPr/>
        </p:nvSpPr>
        <p:spPr>
          <a:xfrm>
            <a:off x="971543" y="5546684"/>
            <a:ext cx="2615234" cy="200055"/>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1013" name="Google Shape;1013;p44"/>
          <p:cNvSpPr/>
          <p:nvPr/>
        </p:nvSpPr>
        <p:spPr>
          <a:xfrm>
            <a:off x="4334477" y="5550801"/>
            <a:ext cx="4000650" cy="202514"/>
          </a:xfrm>
          <a:prstGeom prst="rightArrow">
            <a:avLst>
              <a:gd name="adj1" fmla="val 50000"/>
              <a:gd name="adj2" fmla="val 50000"/>
            </a:avLst>
          </a:prstGeom>
          <a:solidFill>
            <a:srgbClr val="2D6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grpSp>
        <p:nvGrpSpPr>
          <p:cNvPr id="1014" name="Google Shape;1014;p44"/>
          <p:cNvGrpSpPr/>
          <p:nvPr/>
        </p:nvGrpSpPr>
        <p:grpSpPr>
          <a:xfrm>
            <a:off x="1615828" y="124341"/>
            <a:ext cx="1281042" cy="1150012"/>
            <a:chOff x="2876551" y="3621882"/>
            <a:chExt cx="1502569" cy="1502568"/>
          </a:xfrm>
        </p:grpSpPr>
        <p:sp>
          <p:nvSpPr>
            <p:cNvPr id="1015" name="Google Shape;1015;p44"/>
            <p:cNvSpPr/>
            <p:nvPr/>
          </p:nvSpPr>
          <p:spPr>
            <a:xfrm>
              <a:off x="2876551" y="3621882"/>
              <a:ext cx="1502569" cy="1502568"/>
            </a:xfrm>
            <a:custGeom>
              <a:avLst/>
              <a:gdLst/>
              <a:ahLst/>
              <a:cxnLst/>
              <a:rect l="l" t="t" r="r" b="b"/>
              <a:pathLst>
                <a:path w="2003425" h="2003424" extrusionOk="0">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016" name="Google Shape;1016;p44"/>
            <p:cNvSpPr txBox="1"/>
            <p:nvPr/>
          </p:nvSpPr>
          <p:spPr>
            <a:xfrm>
              <a:off x="3223983" y="4349714"/>
              <a:ext cx="637766" cy="68362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610061"/>
                  </a:solidFill>
                  <a:latin typeface="Times New Roman"/>
                  <a:ea typeface="Times New Roman"/>
                  <a:cs typeface="Times New Roman"/>
                  <a:sym typeface="Times New Roman"/>
                </a:rPr>
                <a:t>03</a:t>
              </a:r>
              <a:endParaRPr/>
            </a:p>
          </p:txBody>
        </p:sp>
        <p:sp>
          <p:nvSpPr>
            <p:cNvPr id="1017" name="Google Shape;1017;p44"/>
            <p:cNvSpPr/>
            <p:nvPr/>
          </p:nvSpPr>
          <p:spPr>
            <a:xfrm>
              <a:off x="3586059" y="3621882"/>
              <a:ext cx="793061" cy="793062"/>
            </a:xfrm>
            <a:custGeom>
              <a:avLst/>
              <a:gdLst/>
              <a:ahLst/>
              <a:cxnLst/>
              <a:rect l="l" t="t" r="r" b="b"/>
              <a:pathLst>
                <a:path w="1057415" h="1057416" extrusionOk="0">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gradFill>
              <a:gsLst>
                <a:gs pos="0">
                  <a:srgbClr val="610061"/>
                </a:gs>
                <a:gs pos="23000">
                  <a:srgbClr val="610061"/>
                </a:gs>
                <a:gs pos="100000">
                  <a:schemeClr val="accent6"/>
                </a:gs>
              </a:gsLst>
              <a:lin ang="6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pic>
        <p:nvPicPr>
          <p:cNvPr id="1018" name="Google Shape;1018;p44" descr="Rationally Speaking: Essays on emergence, part III"/>
          <p:cNvPicPr preferRelativeResize="0"/>
          <p:nvPr/>
        </p:nvPicPr>
        <p:blipFill rotWithShape="1">
          <a:blip r:embed="rId3">
            <a:alphaModFix/>
          </a:blip>
          <a:srcRect/>
          <a:stretch/>
        </p:blipFill>
        <p:spPr>
          <a:xfrm>
            <a:off x="5249292" y="2849857"/>
            <a:ext cx="1920240" cy="1752600"/>
          </a:xfrm>
          <a:prstGeom prst="rect">
            <a:avLst/>
          </a:prstGeom>
          <a:noFill/>
          <a:ln>
            <a:noFill/>
          </a:ln>
        </p:spPr>
      </p:pic>
      <p:pic>
        <p:nvPicPr>
          <p:cNvPr id="1019" name="Google Shape;1019;p44" descr="CCANZ September newsletter | Creative Commons Aotearoa New ..."/>
          <p:cNvPicPr preferRelativeResize="0"/>
          <p:nvPr/>
        </p:nvPicPr>
        <p:blipFill rotWithShape="1">
          <a:blip r:embed="rId4">
            <a:alphaModFix/>
          </a:blip>
          <a:srcRect/>
          <a:stretch/>
        </p:blipFill>
        <p:spPr>
          <a:xfrm>
            <a:off x="1414581" y="2520068"/>
            <a:ext cx="2082389" cy="208238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45"/>
          <p:cNvSpPr/>
          <p:nvPr/>
        </p:nvSpPr>
        <p:spPr>
          <a:xfrm>
            <a:off x="4623266" y="1204618"/>
            <a:ext cx="4467714" cy="5590055"/>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dk1"/>
              </a:solidFill>
              <a:latin typeface="Times New Roman"/>
              <a:ea typeface="Times New Roman"/>
              <a:cs typeface="Times New Roman"/>
              <a:sym typeface="Times New Roman"/>
            </a:endParaRPr>
          </a:p>
        </p:txBody>
      </p:sp>
      <p:cxnSp>
        <p:nvCxnSpPr>
          <p:cNvPr id="1026" name="Google Shape;1026;p45"/>
          <p:cNvCxnSpPr/>
          <p:nvPr/>
        </p:nvCxnSpPr>
        <p:spPr>
          <a:xfrm rot="10800000">
            <a:off x="3495106" y="3398615"/>
            <a:ext cx="8029" cy="1546663"/>
          </a:xfrm>
          <a:prstGeom prst="straightConnector1">
            <a:avLst/>
          </a:prstGeom>
          <a:noFill/>
          <a:ln w="12700" cap="flat" cmpd="sng">
            <a:solidFill>
              <a:srgbClr val="595959"/>
            </a:solidFill>
            <a:prstDash val="solid"/>
            <a:round/>
            <a:headEnd type="none" w="sm" len="sm"/>
            <a:tailEnd type="none" w="sm" len="sm"/>
          </a:ln>
        </p:spPr>
      </p:cxnSp>
      <p:sp>
        <p:nvSpPr>
          <p:cNvPr id="1027" name="Google Shape;1027;p45"/>
          <p:cNvSpPr txBox="1">
            <a:spLocks noGrp="1"/>
          </p:cNvSpPr>
          <p:nvPr>
            <p:ph type="sldNum" idx="12"/>
          </p:nvPr>
        </p:nvSpPr>
        <p:spPr>
          <a:xfrm>
            <a:off x="8362950" y="6324600"/>
            <a:ext cx="47625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34</a:t>
            </a:fld>
            <a:endParaRPr/>
          </a:p>
        </p:txBody>
      </p:sp>
      <p:sp>
        <p:nvSpPr>
          <p:cNvPr id="1028" name="Google Shape;1028;p45"/>
          <p:cNvSpPr txBox="1"/>
          <p:nvPr/>
        </p:nvSpPr>
        <p:spPr>
          <a:xfrm>
            <a:off x="139066" y="3945852"/>
            <a:ext cx="697627"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lv-LV" sz="2000" b="1">
                <a:solidFill>
                  <a:schemeClr val="accent5"/>
                </a:solidFill>
                <a:latin typeface="Times New Roman"/>
                <a:ea typeface="Times New Roman"/>
                <a:cs typeface="Times New Roman"/>
                <a:sym typeface="Times New Roman"/>
              </a:rPr>
              <a:t>2019</a:t>
            </a:r>
            <a:endParaRPr sz="2000" b="1">
              <a:solidFill>
                <a:schemeClr val="accent5"/>
              </a:solidFill>
              <a:latin typeface="Times New Roman"/>
              <a:ea typeface="Times New Roman"/>
              <a:cs typeface="Times New Roman"/>
              <a:sym typeface="Times New Roman"/>
            </a:endParaRPr>
          </a:p>
        </p:txBody>
      </p:sp>
      <p:cxnSp>
        <p:nvCxnSpPr>
          <p:cNvPr id="1029" name="Google Shape;1029;p45"/>
          <p:cNvCxnSpPr/>
          <p:nvPr/>
        </p:nvCxnSpPr>
        <p:spPr>
          <a:xfrm rot="10800000" flipH="1">
            <a:off x="7836004" y="4195646"/>
            <a:ext cx="5831" cy="749632"/>
          </a:xfrm>
          <a:prstGeom prst="straightConnector1">
            <a:avLst/>
          </a:prstGeom>
          <a:noFill/>
          <a:ln w="12700" cap="flat" cmpd="sng">
            <a:solidFill>
              <a:srgbClr val="595959"/>
            </a:solidFill>
            <a:prstDash val="solid"/>
            <a:round/>
            <a:headEnd type="none" w="sm" len="sm"/>
            <a:tailEnd type="none" w="sm" len="sm"/>
          </a:ln>
        </p:spPr>
      </p:cxnSp>
      <p:cxnSp>
        <p:nvCxnSpPr>
          <p:cNvPr id="1030" name="Google Shape;1030;p45"/>
          <p:cNvCxnSpPr/>
          <p:nvPr/>
        </p:nvCxnSpPr>
        <p:spPr>
          <a:xfrm rot="10800000" flipH="1">
            <a:off x="1361265" y="4140661"/>
            <a:ext cx="5831" cy="749630"/>
          </a:xfrm>
          <a:prstGeom prst="straightConnector1">
            <a:avLst/>
          </a:prstGeom>
          <a:noFill/>
          <a:ln w="12700" cap="flat" cmpd="sng">
            <a:solidFill>
              <a:srgbClr val="595959"/>
            </a:solidFill>
            <a:prstDash val="solid"/>
            <a:round/>
            <a:headEnd type="none" w="sm" len="sm"/>
            <a:tailEnd type="none" w="sm" len="sm"/>
          </a:ln>
        </p:spPr>
      </p:cxnSp>
      <p:grpSp>
        <p:nvGrpSpPr>
          <p:cNvPr id="1031" name="Google Shape;1031;p45"/>
          <p:cNvGrpSpPr/>
          <p:nvPr/>
        </p:nvGrpSpPr>
        <p:grpSpPr>
          <a:xfrm>
            <a:off x="594233" y="2030408"/>
            <a:ext cx="7929268" cy="4031495"/>
            <a:chOff x="594232" y="1629725"/>
            <a:chExt cx="7929268" cy="4031495"/>
          </a:xfrm>
        </p:grpSpPr>
        <p:sp>
          <p:nvSpPr>
            <p:cNvPr id="1032" name="Google Shape;1032;p45"/>
            <p:cNvSpPr/>
            <p:nvPr/>
          </p:nvSpPr>
          <p:spPr>
            <a:xfrm>
              <a:off x="594232" y="1629725"/>
              <a:ext cx="197361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400" b="1">
                  <a:solidFill>
                    <a:schemeClr val="dk1"/>
                  </a:solidFill>
                  <a:latin typeface="Times New Roman"/>
                  <a:ea typeface="Times New Roman"/>
                  <a:cs typeface="Times New Roman"/>
                  <a:sym typeface="Times New Roman"/>
                </a:rPr>
                <a:t>Darījuma grāmatošana</a:t>
              </a:r>
              <a:endParaRPr sz="1400" b="1">
                <a:solidFill>
                  <a:schemeClr val="dk1"/>
                </a:solidFill>
                <a:latin typeface="Times New Roman"/>
                <a:ea typeface="Times New Roman"/>
                <a:cs typeface="Times New Roman"/>
                <a:sym typeface="Times New Roman"/>
              </a:endParaRPr>
            </a:p>
          </p:txBody>
        </p:sp>
        <p:grpSp>
          <p:nvGrpSpPr>
            <p:cNvPr id="1033" name="Google Shape;1033;p45"/>
            <p:cNvGrpSpPr/>
            <p:nvPr/>
          </p:nvGrpSpPr>
          <p:grpSpPr>
            <a:xfrm>
              <a:off x="5180191" y="1629725"/>
              <a:ext cx="1513249" cy="3908002"/>
              <a:chOff x="2292781" y="4111351"/>
              <a:chExt cx="1513249" cy="3908002"/>
            </a:xfrm>
          </p:grpSpPr>
          <p:sp>
            <p:nvSpPr>
              <p:cNvPr id="1034" name="Google Shape;1034;p45"/>
              <p:cNvSpPr/>
              <p:nvPr/>
            </p:nvSpPr>
            <p:spPr>
              <a:xfrm>
                <a:off x="2302209" y="7373023"/>
                <a:ext cx="1503821" cy="646331"/>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lv-LV" sz="1200">
                    <a:solidFill>
                      <a:srgbClr val="FF0000"/>
                    </a:solidFill>
                    <a:latin typeface="Times New Roman"/>
                    <a:ea typeface="Times New Roman"/>
                    <a:cs typeface="Times New Roman"/>
                    <a:sym typeface="Times New Roman"/>
                  </a:rPr>
                  <a:t>Attiecina uz pārskata perioda ieņēmumiem vai izdevumiem</a:t>
                </a:r>
                <a:endParaRPr sz="1200">
                  <a:solidFill>
                    <a:srgbClr val="FF0000"/>
                  </a:solidFill>
                  <a:latin typeface="Times New Roman"/>
                  <a:ea typeface="Times New Roman"/>
                  <a:cs typeface="Times New Roman"/>
                  <a:sym typeface="Times New Roman"/>
                </a:endParaRPr>
              </a:p>
            </p:txBody>
          </p:sp>
          <p:sp>
            <p:nvSpPr>
              <p:cNvPr id="1035" name="Google Shape;1035;p45"/>
              <p:cNvSpPr/>
              <p:nvPr/>
            </p:nvSpPr>
            <p:spPr>
              <a:xfrm>
                <a:off x="2292781" y="4111351"/>
                <a:ext cx="843501"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400" b="1">
                    <a:solidFill>
                      <a:schemeClr val="dk1"/>
                    </a:solidFill>
                    <a:latin typeface="Times New Roman"/>
                    <a:ea typeface="Times New Roman"/>
                    <a:cs typeface="Times New Roman"/>
                    <a:sym typeface="Times New Roman"/>
                  </a:rPr>
                  <a:t>Uzskaite</a:t>
                </a:r>
                <a:endParaRPr sz="1200" b="1">
                  <a:solidFill>
                    <a:schemeClr val="dk1"/>
                  </a:solidFill>
                  <a:latin typeface="Times New Roman"/>
                  <a:ea typeface="Times New Roman"/>
                  <a:cs typeface="Times New Roman"/>
                  <a:sym typeface="Times New Roman"/>
                </a:endParaRPr>
              </a:p>
            </p:txBody>
          </p:sp>
        </p:grpSp>
        <p:grpSp>
          <p:nvGrpSpPr>
            <p:cNvPr id="1036" name="Google Shape;1036;p45"/>
            <p:cNvGrpSpPr/>
            <p:nvPr/>
          </p:nvGrpSpPr>
          <p:grpSpPr>
            <a:xfrm>
              <a:off x="7019679" y="1635295"/>
              <a:ext cx="1503821" cy="4025925"/>
              <a:chOff x="1974631" y="4116921"/>
              <a:chExt cx="1503821" cy="4025925"/>
            </a:xfrm>
          </p:grpSpPr>
          <p:sp>
            <p:nvSpPr>
              <p:cNvPr id="1037" name="Google Shape;1037;p45"/>
              <p:cNvSpPr/>
              <p:nvPr/>
            </p:nvSpPr>
            <p:spPr>
              <a:xfrm>
                <a:off x="1974631" y="7496515"/>
                <a:ext cx="1503821" cy="646331"/>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lv-LV" sz="1200">
                    <a:solidFill>
                      <a:srgbClr val="FF0000"/>
                    </a:solidFill>
                    <a:latin typeface="Times New Roman"/>
                    <a:ea typeface="Times New Roman"/>
                    <a:cs typeface="Times New Roman"/>
                    <a:sym typeface="Times New Roman"/>
                  </a:rPr>
                  <a:t>Visu kļūdas labojuma apjomu uzrāda pārskata gadā</a:t>
                </a:r>
                <a:endParaRPr sz="1200">
                  <a:solidFill>
                    <a:srgbClr val="FF0000"/>
                  </a:solidFill>
                  <a:latin typeface="Times New Roman"/>
                  <a:ea typeface="Times New Roman"/>
                  <a:cs typeface="Times New Roman"/>
                  <a:sym typeface="Times New Roman"/>
                </a:endParaRPr>
              </a:p>
            </p:txBody>
          </p:sp>
          <p:sp>
            <p:nvSpPr>
              <p:cNvPr id="1038" name="Google Shape;1038;p45"/>
              <p:cNvSpPr/>
              <p:nvPr/>
            </p:nvSpPr>
            <p:spPr>
              <a:xfrm>
                <a:off x="2095286" y="4116921"/>
                <a:ext cx="1063112"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400" b="1">
                    <a:solidFill>
                      <a:schemeClr val="dk1"/>
                    </a:solidFill>
                    <a:latin typeface="Times New Roman"/>
                    <a:ea typeface="Times New Roman"/>
                    <a:cs typeface="Times New Roman"/>
                    <a:sym typeface="Times New Roman"/>
                  </a:rPr>
                  <a:t>Uzrādīšana</a:t>
                </a:r>
                <a:endParaRPr sz="1200" b="1">
                  <a:solidFill>
                    <a:schemeClr val="dk1"/>
                  </a:solidFill>
                  <a:latin typeface="Times New Roman"/>
                  <a:ea typeface="Times New Roman"/>
                  <a:cs typeface="Times New Roman"/>
                  <a:sym typeface="Times New Roman"/>
                </a:endParaRPr>
              </a:p>
            </p:txBody>
          </p:sp>
        </p:grpSp>
      </p:grpSp>
      <p:grpSp>
        <p:nvGrpSpPr>
          <p:cNvPr id="1039" name="Google Shape;1039;p45"/>
          <p:cNvGrpSpPr/>
          <p:nvPr/>
        </p:nvGrpSpPr>
        <p:grpSpPr>
          <a:xfrm>
            <a:off x="2689681" y="2326209"/>
            <a:ext cx="5873487" cy="3074060"/>
            <a:chOff x="1671988" y="-1126087"/>
            <a:chExt cx="4781640" cy="3074060"/>
          </a:xfrm>
        </p:grpSpPr>
        <p:sp>
          <p:nvSpPr>
            <p:cNvPr id="1040" name="Google Shape;1040;p45"/>
            <p:cNvSpPr/>
            <p:nvPr/>
          </p:nvSpPr>
          <p:spPr>
            <a:xfrm>
              <a:off x="1671988" y="1640196"/>
              <a:ext cx="136067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400" b="1">
                  <a:solidFill>
                    <a:schemeClr val="dk1"/>
                  </a:solidFill>
                  <a:latin typeface="Times New Roman"/>
                  <a:ea typeface="Times New Roman"/>
                  <a:cs typeface="Times New Roman"/>
                  <a:sym typeface="Times New Roman"/>
                </a:rPr>
                <a:t>Kļūdas konstatēšana</a:t>
              </a:r>
              <a:endParaRPr sz="1400" b="1">
                <a:solidFill>
                  <a:schemeClr val="dk1"/>
                </a:solidFill>
                <a:latin typeface="Times New Roman"/>
                <a:ea typeface="Times New Roman"/>
                <a:cs typeface="Times New Roman"/>
                <a:sym typeface="Times New Roman"/>
              </a:endParaRPr>
            </a:p>
          </p:txBody>
        </p:sp>
        <p:grpSp>
          <p:nvGrpSpPr>
            <p:cNvPr id="1041" name="Google Shape;1041;p45"/>
            <p:cNvGrpSpPr/>
            <p:nvPr/>
          </p:nvGrpSpPr>
          <p:grpSpPr>
            <a:xfrm>
              <a:off x="5192151" y="-1126087"/>
              <a:ext cx="1261477" cy="3062483"/>
              <a:chOff x="2304741" y="1355539"/>
              <a:chExt cx="1261477" cy="3062483"/>
            </a:xfrm>
          </p:grpSpPr>
          <p:sp>
            <p:nvSpPr>
              <p:cNvPr id="1042" name="Google Shape;1042;p45"/>
              <p:cNvSpPr/>
              <p:nvPr/>
            </p:nvSpPr>
            <p:spPr>
              <a:xfrm>
                <a:off x="2391733" y="1355539"/>
                <a:ext cx="1174485"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lv-LV" sz="1200">
                    <a:solidFill>
                      <a:srgbClr val="FF0000"/>
                    </a:solidFill>
                    <a:latin typeface="Times New Roman"/>
                    <a:ea typeface="Times New Roman"/>
                    <a:cs typeface="Times New Roman"/>
                    <a:sym typeface="Times New Roman"/>
                  </a:rPr>
                  <a:t>Kļūdu labojumu uzrāda par visiem periodiem, kuri ir atbilstošajā pārskatā</a:t>
                </a:r>
                <a:endParaRPr sz="1200">
                  <a:solidFill>
                    <a:srgbClr val="FF0000"/>
                  </a:solidFill>
                  <a:latin typeface="Times New Roman"/>
                  <a:ea typeface="Times New Roman"/>
                  <a:cs typeface="Times New Roman"/>
                  <a:sym typeface="Times New Roman"/>
                </a:endParaRPr>
              </a:p>
            </p:txBody>
          </p:sp>
          <p:sp>
            <p:nvSpPr>
              <p:cNvPr id="1043" name="Google Shape;1043;p45"/>
              <p:cNvSpPr/>
              <p:nvPr/>
            </p:nvSpPr>
            <p:spPr>
              <a:xfrm>
                <a:off x="2304741" y="4110245"/>
                <a:ext cx="865486"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400" b="1">
                    <a:solidFill>
                      <a:schemeClr val="dk1"/>
                    </a:solidFill>
                    <a:latin typeface="Times New Roman"/>
                    <a:ea typeface="Times New Roman"/>
                    <a:cs typeface="Times New Roman"/>
                    <a:sym typeface="Times New Roman"/>
                  </a:rPr>
                  <a:t>Uzrādīšana</a:t>
                </a:r>
                <a:endParaRPr sz="1400" b="1">
                  <a:solidFill>
                    <a:schemeClr val="dk1"/>
                  </a:solidFill>
                  <a:latin typeface="Times New Roman"/>
                  <a:ea typeface="Times New Roman"/>
                  <a:cs typeface="Times New Roman"/>
                  <a:sym typeface="Times New Roman"/>
                </a:endParaRPr>
              </a:p>
            </p:txBody>
          </p:sp>
        </p:grpSp>
      </p:grpSp>
      <p:grpSp>
        <p:nvGrpSpPr>
          <p:cNvPr id="1044" name="Google Shape;1044;p45"/>
          <p:cNvGrpSpPr/>
          <p:nvPr/>
        </p:nvGrpSpPr>
        <p:grpSpPr>
          <a:xfrm>
            <a:off x="945728" y="3263648"/>
            <a:ext cx="7971095" cy="965116"/>
            <a:chOff x="915393" y="2853124"/>
            <a:chExt cx="7971095" cy="965116"/>
          </a:xfrm>
        </p:grpSpPr>
        <p:grpSp>
          <p:nvGrpSpPr>
            <p:cNvPr id="1045" name="Google Shape;1045;p45"/>
            <p:cNvGrpSpPr/>
            <p:nvPr/>
          </p:nvGrpSpPr>
          <p:grpSpPr>
            <a:xfrm>
              <a:off x="915393" y="3694213"/>
              <a:ext cx="7971095" cy="81000"/>
              <a:chOff x="1093396" y="2720507"/>
              <a:chExt cx="7583009" cy="81000"/>
            </a:xfrm>
          </p:grpSpPr>
          <p:cxnSp>
            <p:nvCxnSpPr>
              <p:cNvPr id="1046" name="Google Shape;1046;p45"/>
              <p:cNvCxnSpPr/>
              <p:nvPr/>
            </p:nvCxnSpPr>
            <p:spPr>
              <a:xfrm>
                <a:off x="1097028" y="2761677"/>
                <a:ext cx="7498366" cy="0"/>
              </a:xfrm>
              <a:prstGeom prst="straightConnector1">
                <a:avLst/>
              </a:prstGeom>
              <a:noFill/>
              <a:ln w="28575" cap="flat" cmpd="sng">
                <a:solidFill>
                  <a:srgbClr val="595959"/>
                </a:solidFill>
                <a:prstDash val="solid"/>
                <a:round/>
                <a:headEnd type="none" w="sm" len="sm"/>
                <a:tailEnd type="none" w="sm" len="sm"/>
              </a:ln>
            </p:spPr>
          </p:cxnSp>
          <p:sp>
            <p:nvSpPr>
              <p:cNvPr id="1047" name="Google Shape;1047;p45"/>
              <p:cNvSpPr/>
              <p:nvPr/>
            </p:nvSpPr>
            <p:spPr>
              <a:xfrm>
                <a:off x="8595394" y="2720507"/>
                <a:ext cx="81011" cy="81000"/>
              </a:xfrm>
              <a:prstGeom prst="ellipse">
                <a:avLst/>
              </a:prstGeom>
              <a:solidFill>
                <a:schemeClr val="dk1"/>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200">
                  <a:solidFill>
                    <a:schemeClr val="dk1"/>
                  </a:solidFill>
                  <a:latin typeface="Trebuchet MS"/>
                  <a:ea typeface="Trebuchet MS"/>
                  <a:cs typeface="Trebuchet MS"/>
                  <a:sym typeface="Trebuchet MS"/>
                </a:endParaRPr>
              </a:p>
            </p:txBody>
          </p:sp>
          <p:sp>
            <p:nvSpPr>
              <p:cNvPr id="1048" name="Google Shape;1048;p45"/>
              <p:cNvSpPr/>
              <p:nvPr/>
            </p:nvSpPr>
            <p:spPr>
              <a:xfrm>
                <a:off x="1093396" y="2720507"/>
                <a:ext cx="81011" cy="81000"/>
              </a:xfrm>
              <a:prstGeom prst="ellipse">
                <a:avLst/>
              </a:prstGeom>
              <a:solidFill>
                <a:schemeClr val="dk1"/>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200">
                  <a:solidFill>
                    <a:schemeClr val="dk1"/>
                  </a:solidFill>
                  <a:latin typeface="Trebuchet MS"/>
                  <a:ea typeface="Trebuchet MS"/>
                  <a:cs typeface="Trebuchet MS"/>
                  <a:sym typeface="Trebuchet MS"/>
                </a:endParaRPr>
              </a:p>
            </p:txBody>
          </p:sp>
        </p:grpSp>
        <p:grpSp>
          <p:nvGrpSpPr>
            <p:cNvPr id="1049" name="Google Shape;1049;p45"/>
            <p:cNvGrpSpPr/>
            <p:nvPr/>
          </p:nvGrpSpPr>
          <p:grpSpPr>
            <a:xfrm>
              <a:off x="1275865" y="2853124"/>
              <a:ext cx="141932" cy="965112"/>
              <a:chOff x="1436278" y="1787812"/>
              <a:chExt cx="135019" cy="918087"/>
            </a:xfrm>
          </p:grpSpPr>
          <p:cxnSp>
            <p:nvCxnSpPr>
              <p:cNvPr id="1050" name="Google Shape;1050;p45"/>
              <p:cNvCxnSpPr/>
              <p:nvPr/>
            </p:nvCxnSpPr>
            <p:spPr>
              <a:xfrm rot="10800000" flipH="1">
                <a:off x="1503186" y="1857792"/>
                <a:ext cx="5547" cy="713104"/>
              </a:xfrm>
              <a:prstGeom prst="straightConnector1">
                <a:avLst/>
              </a:prstGeom>
              <a:noFill/>
              <a:ln w="12700" cap="flat" cmpd="sng">
                <a:solidFill>
                  <a:srgbClr val="595959"/>
                </a:solidFill>
                <a:prstDash val="solid"/>
                <a:round/>
                <a:headEnd type="none" w="sm" len="sm"/>
                <a:tailEnd type="none" w="sm" len="sm"/>
              </a:ln>
            </p:spPr>
          </p:cxnSp>
          <p:sp>
            <p:nvSpPr>
              <p:cNvPr id="1051" name="Google Shape;1051;p45"/>
              <p:cNvSpPr/>
              <p:nvPr/>
            </p:nvSpPr>
            <p:spPr>
              <a:xfrm>
                <a:off x="1467943" y="1787812"/>
                <a:ext cx="81011" cy="81000"/>
              </a:xfrm>
              <a:prstGeom prst="ellipse">
                <a:avLst/>
              </a:prstGeom>
              <a:solidFill>
                <a:schemeClr val="lt1"/>
              </a:solidFill>
              <a:ln w="57150" cap="flat" cmpd="sng">
                <a:solidFill>
                  <a:schemeClr val="accent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052" name="Google Shape;1052;p45"/>
              <p:cNvSpPr/>
              <p:nvPr/>
            </p:nvSpPr>
            <p:spPr>
              <a:xfrm>
                <a:off x="1436278" y="2570899"/>
                <a:ext cx="135019" cy="135000"/>
              </a:xfrm>
              <a:prstGeom prst="ellipse">
                <a:avLst/>
              </a:prstGeom>
              <a:solidFill>
                <a:schemeClr val="accent1"/>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sp>
          <p:nvSpPr>
            <p:cNvPr id="1053" name="Google Shape;1053;p45"/>
            <p:cNvSpPr/>
            <p:nvPr/>
          </p:nvSpPr>
          <p:spPr>
            <a:xfrm>
              <a:off x="2350880" y="3676282"/>
              <a:ext cx="141927" cy="141915"/>
            </a:xfrm>
            <a:prstGeom prst="ellipse">
              <a:avLst/>
            </a:prstGeom>
            <a:solidFill>
              <a:schemeClr val="accent2"/>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054" name="Google Shape;1054;p45"/>
            <p:cNvSpPr/>
            <p:nvPr/>
          </p:nvSpPr>
          <p:spPr>
            <a:xfrm>
              <a:off x="3406073" y="3676325"/>
              <a:ext cx="141927" cy="141915"/>
            </a:xfrm>
            <a:prstGeom prst="ellipse">
              <a:avLst/>
            </a:prstGeom>
            <a:solidFill>
              <a:schemeClr val="accent3"/>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055" name="Google Shape;1055;p45"/>
            <p:cNvSpPr/>
            <p:nvPr/>
          </p:nvSpPr>
          <p:spPr>
            <a:xfrm>
              <a:off x="4501023" y="3676281"/>
              <a:ext cx="141927" cy="141915"/>
            </a:xfrm>
            <a:prstGeom prst="ellipse">
              <a:avLst/>
            </a:prstGeom>
            <a:solidFill>
              <a:schemeClr val="accent4"/>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nvGrpSpPr>
            <p:cNvPr id="1056" name="Google Shape;1056;p45"/>
            <p:cNvGrpSpPr/>
            <p:nvPr/>
          </p:nvGrpSpPr>
          <p:grpSpPr>
            <a:xfrm>
              <a:off x="5575930" y="2853127"/>
              <a:ext cx="141923" cy="965112"/>
              <a:chOff x="5527256" y="1787812"/>
              <a:chExt cx="135019" cy="918086"/>
            </a:xfrm>
          </p:grpSpPr>
          <p:sp>
            <p:nvSpPr>
              <p:cNvPr id="1057" name="Google Shape;1057;p45"/>
              <p:cNvSpPr/>
              <p:nvPr/>
            </p:nvSpPr>
            <p:spPr>
              <a:xfrm>
                <a:off x="5527256" y="2570898"/>
                <a:ext cx="135019" cy="135000"/>
              </a:xfrm>
              <a:prstGeom prst="ellipse">
                <a:avLst/>
              </a:prstGeom>
              <a:solidFill>
                <a:schemeClr val="accent5"/>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058" name="Google Shape;1058;p45"/>
              <p:cNvSpPr/>
              <p:nvPr/>
            </p:nvSpPr>
            <p:spPr>
              <a:xfrm>
                <a:off x="5562802" y="1787812"/>
                <a:ext cx="81011" cy="81000"/>
              </a:xfrm>
              <a:prstGeom prst="ellipse">
                <a:avLst/>
              </a:prstGeom>
              <a:solidFill>
                <a:schemeClr val="lt1"/>
              </a:solidFill>
              <a:ln w="57150" cap="flat" cmpd="sng">
                <a:solidFill>
                  <a:schemeClr val="accent5"/>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sp>
          <p:nvSpPr>
            <p:cNvPr id="1059" name="Google Shape;1059;p45"/>
            <p:cNvSpPr/>
            <p:nvPr/>
          </p:nvSpPr>
          <p:spPr>
            <a:xfrm>
              <a:off x="6651167" y="3676278"/>
              <a:ext cx="141927" cy="141915"/>
            </a:xfrm>
            <a:prstGeom prst="ellipse">
              <a:avLst/>
            </a:prstGeom>
            <a:solidFill>
              <a:schemeClr val="accent6"/>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nvGrpSpPr>
            <p:cNvPr id="1060" name="Google Shape;1060;p45"/>
            <p:cNvGrpSpPr/>
            <p:nvPr/>
          </p:nvGrpSpPr>
          <p:grpSpPr>
            <a:xfrm>
              <a:off x="7741256" y="2853127"/>
              <a:ext cx="141927" cy="965112"/>
              <a:chOff x="7587030" y="1787812"/>
              <a:chExt cx="135019" cy="918086"/>
            </a:xfrm>
          </p:grpSpPr>
          <p:sp>
            <p:nvSpPr>
              <p:cNvPr id="1061" name="Google Shape;1061;p45"/>
              <p:cNvSpPr/>
              <p:nvPr/>
            </p:nvSpPr>
            <p:spPr>
              <a:xfrm>
                <a:off x="7587030" y="2570898"/>
                <a:ext cx="135019" cy="135000"/>
              </a:xfrm>
              <a:prstGeom prst="ellipse">
                <a:avLst/>
              </a:prstGeom>
              <a:solidFill>
                <a:schemeClr val="dk2"/>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cxnSp>
            <p:nvCxnSpPr>
              <p:cNvPr id="1062" name="Google Shape;1062;p45"/>
              <p:cNvCxnSpPr/>
              <p:nvPr/>
            </p:nvCxnSpPr>
            <p:spPr>
              <a:xfrm rot="10800000" flipH="1">
                <a:off x="7648800" y="1858765"/>
                <a:ext cx="5547" cy="713105"/>
              </a:xfrm>
              <a:prstGeom prst="straightConnector1">
                <a:avLst/>
              </a:prstGeom>
              <a:noFill/>
              <a:ln w="12700" cap="flat" cmpd="sng">
                <a:solidFill>
                  <a:srgbClr val="595959"/>
                </a:solidFill>
                <a:prstDash val="solid"/>
                <a:round/>
                <a:headEnd type="none" w="sm" len="sm"/>
                <a:tailEnd type="none" w="sm" len="sm"/>
              </a:ln>
            </p:spPr>
          </p:cxnSp>
          <p:sp>
            <p:nvSpPr>
              <p:cNvPr id="1063" name="Google Shape;1063;p45"/>
              <p:cNvSpPr/>
              <p:nvPr/>
            </p:nvSpPr>
            <p:spPr>
              <a:xfrm>
                <a:off x="7617376" y="1787812"/>
                <a:ext cx="81011" cy="81000"/>
              </a:xfrm>
              <a:prstGeom prst="ellipse">
                <a:avLst/>
              </a:prstGeom>
              <a:solidFill>
                <a:schemeClr val="lt1"/>
              </a:solidFill>
              <a:ln w="57150" cap="flat" cmpd="sng">
                <a:solidFill>
                  <a:schemeClr val="dk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grpSp>
      <p:sp>
        <p:nvSpPr>
          <p:cNvPr id="1064" name="Google Shape;1064;p45"/>
          <p:cNvSpPr/>
          <p:nvPr/>
        </p:nvSpPr>
        <p:spPr>
          <a:xfrm>
            <a:off x="1323672" y="4854019"/>
            <a:ext cx="85156" cy="85149"/>
          </a:xfrm>
          <a:prstGeom prst="ellipse">
            <a:avLst/>
          </a:prstGeom>
          <a:solidFill>
            <a:schemeClr val="lt1"/>
          </a:solidFill>
          <a:ln w="57150" cap="flat" cmpd="sng">
            <a:solidFill>
              <a:schemeClr val="accent1"/>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065" name="Google Shape;1065;p45"/>
          <p:cNvSpPr/>
          <p:nvPr/>
        </p:nvSpPr>
        <p:spPr>
          <a:xfrm>
            <a:off x="7793034" y="4937840"/>
            <a:ext cx="85156" cy="85149"/>
          </a:xfrm>
          <a:prstGeom prst="ellipse">
            <a:avLst/>
          </a:prstGeom>
          <a:solidFill>
            <a:schemeClr val="lt1"/>
          </a:solidFill>
          <a:ln w="57150" cap="flat" cmpd="sng">
            <a:solidFill>
              <a:schemeClr val="dk2"/>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066" name="Google Shape;1066;p45"/>
          <p:cNvSpPr/>
          <p:nvPr/>
        </p:nvSpPr>
        <p:spPr>
          <a:xfrm>
            <a:off x="5170669" y="2312767"/>
            <a:ext cx="1503821" cy="646331"/>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lv-LV" sz="1200">
                <a:solidFill>
                  <a:srgbClr val="FF0000"/>
                </a:solidFill>
                <a:latin typeface="Times New Roman"/>
                <a:ea typeface="Times New Roman"/>
                <a:cs typeface="Times New Roman"/>
                <a:sym typeface="Times New Roman"/>
              </a:rPr>
              <a:t>Attiecina uz iepriekšējiem pārskata periodiem</a:t>
            </a:r>
            <a:endParaRPr sz="1200">
              <a:solidFill>
                <a:srgbClr val="FF0000"/>
              </a:solidFill>
              <a:latin typeface="Times New Roman"/>
              <a:ea typeface="Times New Roman"/>
              <a:cs typeface="Times New Roman"/>
              <a:sym typeface="Times New Roman"/>
            </a:endParaRPr>
          </a:p>
        </p:txBody>
      </p:sp>
      <p:sp>
        <p:nvSpPr>
          <p:cNvPr id="1067" name="Google Shape;1067;p45"/>
          <p:cNvSpPr/>
          <p:nvPr/>
        </p:nvSpPr>
        <p:spPr>
          <a:xfrm>
            <a:off x="5180191" y="5037819"/>
            <a:ext cx="843501"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400" b="1">
                <a:solidFill>
                  <a:schemeClr val="dk1"/>
                </a:solidFill>
                <a:latin typeface="Times New Roman"/>
                <a:ea typeface="Times New Roman"/>
                <a:cs typeface="Times New Roman"/>
                <a:sym typeface="Times New Roman"/>
              </a:rPr>
              <a:t>Uzskaite</a:t>
            </a:r>
            <a:endParaRPr sz="1400" b="1">
              <a:solidFill>
                <a:schemeClr val="dk1"/>
              </a:solidFill>
              <a:latin typeface="Times New Roman"/>
              <a:ea typeface="Times New Roman"/>
              <a:cs typeface="Times New Roman"/>
              <a:sym typeface="Times New Roman"/>
            </a:endParaRPr>
          </a:p>
        </p:txBody>
      </p:sp>
      <p:sp>
        <p:nvSpPr>
          <p:cNvPr id="1068" name="Google Shape;1068;p45"/>
          <p:cNvSpPr/>
          <p:nvPr/>
        </p:nvSpPr>
        <p:spPr>
          <a:xfrm>
            <a:off x="2919979" y="2049650"/>
            <a:ext cx="183514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400" b="1">
                <a:solidFill>
                  <a:schemeClr val="dk1"/>
                </a:solidFill>
                <a:latin typeface="Times New Roman"/>
                <a:ea typeface="Times New Roman"/>
                <a:cs typeface="Times New Roman"/>
                <a:sym typeface="Times New Roman"/>
              </a:rPr>
              <a:t>Kļūdas konstatēšana</a:t>
            </a:r>
            <a:endParaRPr sz="1400" b="1">
              <a:solidFill>
                <a:schemeClr val="dk1"/>
              </a:solidFill>
              <a:latin typeface="Times New Roman"/>
              <a:ea typeface="Times New Roman"/>
              <a:cs typeface="Times New Roman"/>
              <a:sym typeface="Times New Roman"/>
            </a:endParaRPr>
          </a:p>
        </p:txBody>
      </p:sp>
      <p:sp>
        <p:nvSpPr>
          <p:cNvPr id="1069" name="Google Shape;1069;p45"/>
          <p:cNvSpPr/>
          <p:nvPr/>
        </p:nvSpPr>
        <p:spPr>
          <a:xfrm>
            <a:off x="3437781" y="3263648"/>
            <a:ext cx="141927" cy="141915"/>
          </a:xfrm>
          <a:prstGeom prst="ellipse">
            <a:avLst/>
          </a:prstGeom>
          <a:solidFill>
            <a:schemeClr val="accent3"/>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070" name="Google Shape;1070;p45"/>
          <p:cNvSpPr/>
          <p:nvPr/>
        </p:nvSpPr>
        <p:spPr>
          <a:xfrm>
            <a:off x="654231" y="5090511"/>
            <a:ext cx="197361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400" b="1">
                <a:solidFill>
                  <a:schemeClr val="dk1"/>
                </a:solidFill>
                <a:latin typeface="Times New Roman"/>
                <a:ea typeface="Times New Roman"/>
                <a:cs typeface="Times New Roman"/>
                <a:sym typeface="Times New Roman"/>
              </a:rPr>
              <a:t>Darījuma grāmatošana</a:t>
            </a:r>
            <a:endParaRPr sz="1400" b="1">
              <a:solidFill>
                <a:schemeClr val="dk1"/>
              </a:solidFill>
              <a:latin typeface="Times New Roman"/>
              <a:ea typeface="Times New Roman"/>
              <a:cs typeface="Times New Roman"/>
              <a:sym typeface="Times New Roman"/>
            </a:endParaRPr>
          </a:p>
        </p:txBody>
      </p:sp>
      <p:sp>
        <p:nvSpPr>
          <p:cNvPr id="1071" name="Google Shape;1071;p45"/>
          <p:cNvSpPr/>
          <p:nvPr/>
        </p:nvSpPr>
        <p:spPr>
          <a:xfrm>
            <a:off x="3443828" y="4864418"/>
            <a:ext cx="141927" cy="141915"/>
          </a:xfrm>
          <a:prstGeom prst="ellipse">
            <a:avLst/>
          </a:prstGeom>
          <a:solidFill>
            <a:schemeClr val="accent3"/>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072" name="Google Shape;1072;p45"/>
          <p:cNvSpPr/>
          <p:nvPr/>
        </p:nvSpPr>
        <p:spPr>
          <a:xfrm>
            <a:off x="5609632" y="4862430"/>
            <a:ext cx="141927" cy="141915"/>
          </a:xfrm>
          <a:prstGeom prst="ellipse">
            <a:avLst/>
          </a:prstGeom>
          <a:solidFill>
            <a:schemeClr val="accent5"/>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nvGrpSpPr>
          <p:cNvPr id="1073" name="Google Shape;1073;p45"/>
          <p:cNvGrpSpPr/>
          <p:nvPr/>
        </p:nvGrpSpPr>
        <p:grpSpPr>
          <a:xfrm>
            <a:off x="1615828" y="124341"/>
            <a:ext cx="1281042" cy="1150012"/>
            <a:chOff x="2876551" y="3621882"/>
            <a:chExt cx="1502569" cy="1502568"/>
          </a:xfrm>
        </p:grpSpPr>
        <p:sp>
          <p:nvSpPr>
            <p:cNvPr id="1074" name="Google Shape;1074;p45"/>
            <p:cNvSpPr/>
            <p:nvPr/>
          </p:nvSpPr>
          <p:spPr>
            <a:xfrm>
              <a:off x="2876551" y="3621882"/>
              <a:ext cx="1502569" cy="1502568"/>
            </a:xfrm>
            <a:custGeom>
              <a:avLst/>
              <a:gdLst/>
              <a:ahLst/>
              <a:cxnLst/>
              <a:rect l="l" t="t" r="r" b="b"/>
              <a:pathLst>
                <a:path w="2003425" h="2003424" extrusionOk="0">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075" name="Google Shape;1075;p45"/>
            <p:cNvSpPr txBox="1"/>
            <p:nvPr/>
          </p:nvSpPr>
          <p:spPr>
            <a:xfrm>
              <a:off x="3223983" y="4349714"/>
              <a:ext cx="637766" cy="68362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610061"/>
                  </a:solidFill>
                  <a:latin typeface="Times New Roman"/>
                  <a:ea typeface="Times New Roman"/>
                  <a:cs typeface="Times New Roman"/>
                  <a:sym typeface="Times New Roman"/>
                </a:rPr>
                <a:t>03</a:t>
              </a:r>
              <a:endParaRPr/>
            </a:p>
          </p:txBody>
        </p:sp>
        <p:sp>
          <p:nvSpPr>
            <p:cNvPr id="1076" name="Google Shape;1076;p45"/>
            <p:cNvSpPr/>
            <p:nvPr/>
          </p:nvSpPr>
          <p:spPr>
            <a:xfrm>
              <a:off x="3586059" y="3621882"/>
              <a:ext cx="793061" cy="793062"/>
            </a:xfrm>
            <a:custGeom>
              <a:avLst/>
              <a:gdLst/>
              <a:ahLst/>
              <a:cxnLst/>
              <a:rect l="l" t="t" r="r" b="b"/>
              <a:pathLst>
                <a:path w="1057415" h="1057416" extrusionOk="0">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gradFill>
              <a:gsLst>
                <a:gs pos="0">
                  <a:srgbClr val="610061"/>
                </a:gs>
                <a:gs pos="23000">
                  <a:srgbClr val="610061"/>
                </a:gs>
                <a:gs pos="100000">
                  <a:schemeClr val="accent6"/>
                </a:gs>
              </a:gsLst>
              <a:lin ang="6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sp>
        <p:nvSpPr>
          <p:cNvPr id="1077" name="Google Shape;1077;p45"/>
          <p:cNvSpPr txBox="1"/>
          <p:nvPr/>
        </p:nvSpPr>
        <p:spPr>
          <a:xfrm>
            <a:off x="3501774" y="415209"/>
            <a:ext cx="4598860" cy="430887"/>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200" b="1" cap="none">
                <a:solidFill>
                  <a:schemeClr val="accent6"/>
                </a:solidFill>
                <a:latin typeface="Times New Roman"/>
                <a:ea typeface="Times New Roman"/>
                <a:cs typeface="Times New Roman"/>
                <a:sym typeface="Times New Roman"/>
              </a:rPr>
              <a:t>2019.GADA DARĪJUMU UZSKAITE</a:t>
            </a:r>
            <a:endParaRPr/>
          </a:p>
        </p:txBody>
      </p:sp>
      <p:sp>
        <p:nvSpPr>
          <p:cNvPr id="1078" name="Google Shape;1078;p45"/>
          <p:cNvSpPr/>
          <p:nvPr/>
        </p:nvSpPr>
        <p:spPr>
          <a:xfrm rot="-5400000">
            <a:off x="-31306" y="4729828"/>
            <a:ext cx="963035" cy="248381"/>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1079" name="Google Shape;1079;p45"/>
          <p:cNvSpPr/>
          <p:nvPr/>
        </p:nvSpPr>
        <p:spPr>
          <a:xfrm rot="-5400000">
            <a:off x="-63184" y="3383736"/>
            <a:ext cx="1008020" cy="248167"/>
          </a:xfrm>
          <a:prstGeom prst="rightArrow">
            <a:avLst>
              <a:gd name="adj1" fmla="val 50000"/>
              <a:gd name="adj2" fmla="val 50000"/>
            </a:avLst>
          </a:prstGeom>
          <a:solidFill>
            <a:srgbClr val="2D6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cxnSp>
        <p:nvCxnSpPr>
          <p:cNvPr id="1080" name="Google Shape;1080;p45"/>
          <p:cNvCxnSpPr/>
          <p:nvPr/>
        </p:nvCxnSpPr>
        <p:spPr>
          <a:xfrm rot="10800000">
            <a:off x="5686205" y="3350197"/>
            <a:ext cx="0" cy="1514221"/>
          </a:xfrm>
          <a:prstGeom prst="straightConnector1">
            <a:avLst/>
          </a:prstGeom>
          <a:noFill/>
          <a:ln w="12700" cap="flat" cmpd="sng">
            <a:solidFill>
              <a:srgbClr val="595959"/>
            </a:solidFill>
            <a:prstDash val="solid"/>
            <a:round/>
            <a:headEnd type="none" w="sm" len="sm"/>
            <a:tailEnd type="none" w="sm" len="sm"/>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46"/>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35</a:t>
            </a:fld>
            <a:endParaRPr/>
          </a:p>
        </p:txBody>
      </p:sp>
      <p:grpSp>
        <p:nvGrpSpPr>
          <p:cNvPr id="1087" name="Google Shape;1087;p46"/>
          <p:cNvGrpSpPr/>
          <p:nvPr/>
        </p:nvGrpSpPr>
        <p:grpSpPr>
          <a:xfrm>
            <a:off x="1615828" y="124341"/>
            <a:ext cx="1281042" cy="1150012"/>
            <a:chOff x="2876551" y="3621882"/>
            <a:chExt cx="1502569" cy="1502568"/>
          </a:xfrm>
        </p:grpSpPr>
        <p:sp>
          <p:nvSpPr>
            <p:cNvPr id="1088" name="Google Shape;1088;p46"/>
            <p:cNvSpPr/>
            <p:nvPr/>
          </p:nvSpPr>
          <p:spPr>
            <a:xfrm>
              <a:off x="2876551" y="3621882"/>
              <a:ext cx="1502569" cy="1502568"/>
            </a:xfrm>
            <a:custGeom>
              <a:avLst/>
              <a:gdLst/>
              <a:ahLst/>
              <a:cxnLst/>
              <a:rect l="l" t="t" r="r" b="b"/>
              <a:pathLst>
                <a:path w="2003425" h="2003424" extrusionOk="0">
                  <a:moveTo>
                    <a:pt x="0" y="0"/>
                  </a:moveTo>
                  <a:lnTo>
                    <a:pt x="1470133" y="0"/>
                  </a:lnTo>
                  <a:lnTo>
                    <a:pt x="1491196" y="67854"/>
                  </a:lnTo>
                  <a:cubicBezTo>
                    <a:pt x="1575705" y="267656"/>
                    <a:pt x="1735769" y="427720"/>
                    <a:pt x="1935571" y="512229"/>
                  </a:cubicBezTo>
                  <a:lnTo>
                    <a:pt x="2003425" y="537064"/>
                  </a:lnTo>
                  <a:lnTo>
                    <a:pt x="2003425" y="2003424"/>
                  </a:lnTo>
                  <a:lnTo>
                    <a:pt x="0" y="2003424"/>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089" name="Google Shape;1089;p46"/>
            <p:cNvSpPr txBox="1"/>
            <p:nvPr/>
          </p:nvSpPr>
          <p:spPr>
            <a:xfrm>
              <a:off x="3223983" y="4349714"/>
              <a:ext cx="637766" cy="68362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610061"/>
                  </a:solidFill>
                  <a:latin typeface="Times New Roman"/>
                  <a:ea typeface="Times New Roman"/>
                  <a:cs typeface="Times New Roman"/>
                  <a:sym typeface="Times New Roman"/>
                </a:rPr>
                <a:t>03</a:t>
              </a:r>
              <a:endParaRPr/>
            </a:p>
          </p:txBody>
        </p:sp>
        <p:sp>
          <p:nvSpPr>
            <p:cNvPr id="1090" name="Google Shape;1090;p46"/>
            <p:cNvSpPr/>
            <p:nvPr/>
          </p:nvSpPr>
          <p:spPr>
            <a:xfrm>
              <a:off x="3586059" y="3621882"/>
              <a:ext cx="793061" cy="793062"/>
            </a:xfrm>
            <a:custGeom>
              <a:avLst/>
              <a:gdLst/>
              <a:ahLst/>
              <a:cxnLst/>
              <a:rect l="l" t="t" r="r" b="b"/>
              <a:pathLst>
                <a:path w="1057415" h="1057416" extrusionOk="0">
                  <a:moveTo>
                    <a:pt x="0" y="0"/>
                  </a:moveTo>
                  <a:lnTo>
                    <a:pt x="524123" y="0"/>
                  </a:lnTo>
                  <a:lnTo>
                    <a:pt x="545186" y="67854"/>
                  </a:lnTo>
                  <a:cubicBezTo>
                    <a:pt x="629695" y="267656"/>
                    <a:pt x="789759" y="427720"/>
                    <a:pt x="989561" y="512229"/>
                  </a:cubicBezTo>
                  <a:lnTo>
                    <a:pt x="1057415" y="537064"/>
                  </a:lnTo>
                  <a:lnTo>
                    <a:pt x="1057415" y="1057416"/>
                  </a:lnTo>
                  <a:lnTo>
                    <a:pt x="1044563" y="1055454"/>
                  </a:lnTo>
                  <a:cubicBezTo>
                    <a:pt x="521238" y="948366"/>
                    <a:pt x="109049" y="536178"/>
                    <a:pt x="1961" y="12852"/>
                  </a:cubicBezTo>
                  <a:lnTo>
                    <a:pt x="0" y="0"/>
                  </a:lnTo>
                  <a:close/>
                </a:path>
              </a:pathLst>
            </a:custGeom>
            <a:gradFill>
              <a:gsLst>
                <a:gs pos="0">
                  <a:srgbClr val="610061"/>
                </a:gs>
                <a:gs pos="23000">
                  <a:srgbClr val="610061"/>
                </a:gs>
                <a:gs pos="100000">
                  <a:schemeClr val="accent6"/>
                </a:gs>
              </a:gsLst>
              <a:lin ang="60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sp>
        <p:nvSpPr>
          <p:cNvPr id="1091" name="Google Shape;1091;p46"/>
          <p:cNvSpPr txBox="1"/>
          <p:nvPr/>
        </p:nvSpPr>
        <p:spPr>
          <a:xfrm>
            <a:off x="3501774" y="415209"/>
            <a:ext cx="4598860" cy="430887"/>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200" b="1" cap="none">
                <a:solidFill>
                  <a:schemeClr val="accent6"/>
                </a:solidFill>
                <a:latin typeface="Times New Roman"/>
                <a:ea typeface="Times New Roman"/>
                <a:cs typeface="Times New Roman"/>
                <a:sym typeface="Times New Roman"/>
              </a:rPr>
              <a:t>2019.GADA DARĪJUMU UZSKAITE</a:t>
            </a:r>
            <a:endParaRPr/>
          </a:p>
        </p:txBody>
      </p:sp>
      <p:sp>
        <p:nvSpPr>
          <p:cNvPr id="1092" name="Google Shape;1092;p46"/>
          <p:cNvSpPr/>
          <p:nvPr/>
        </p:nvSpPr>
        <p:spPr>
          <a:xfrm>
            <a:off x="3613603" y="2065414"/>
            <a:ext cx="2543729" cy="2336283"/>
          </a:xfrm>
          <a:custGeom>
            <a:avLst/>
            <a:gdLst/>
            <a:ahLst/>
            <a:cxnLst/>
            <a:rect l="l" t="t" r="r" b="b"/>
            <a:pathLst>
              <a:path w="3277321" h="2764321" extrusionOk="0">
                <a:moveTo>
                  <a:pt x="1699006" y="673"/>
                </a:moveTo>
                <a:cubicBezTo>
                  <a:pt x="2050949" y="-8335"/>
                  <a:pt x="2431394" y="72742"/>
                  <a:pt x="2814009" y="267025"/>
                </a:cubicBezTo>
                <a:cubicBezTo>
                  <a:pt x="2908868" y="99993"/>
                  <a:pt x="2908868" y="99993"/>
                  <a:pt x="2908868" y="99993"/>
                </a:cubicBezTo>
                <a:cubicBezTo>
                  <a:pt x="3277321" y="997200"/>
                  <a:pt x="3277321" y="997200"/>
                  <a:pt x="3277321" y="997200"/>
                </a:cubicBezTo>
                <a:cubicBezTo>
                  <a:pt x="1774059" y="-39560"/>
                  <a:pt x="649423" y="501998"/>
                  <a:pt x="283606" y="1297779"/>
                </a:cubicBezTo>
                <a:cubicBezTo>
                  <a:pt x="-144053" y="2224642"/>
                  <a:pt x="732958" y="2884706"/>
                  <a:pt x="1290181" y="2732005"/>
                </a:cubicBezTo>
                <a:cubicBezTo>
                  <a:pt x="489681" y="2950618"/>
                  <a:pt x="-232160" y="2021024"/>
                  <a:pt x="70451" y="1122025"/>
                </a:cubicBezTo>
                <a:cubicBezTo>
                  <a:pt x="288414" y="476328"/>
                  <a:pt x="924733" y="20491"/>
                  <a:pt x="1699006" y="67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1093" name="Google Shape;1093;p46"/>
          <p:cNvSpPr txBox="1"/>
          <p:nvPr/>
        </p:nvSpPr>
        <p:spPr>
          <a:xfrm>
            <a:off x="3749215" y="3447224"/>
            <a:ext cx="1543379" cy="400110"/>
          </a:xfrm>
          <a:prstGeom prst="rect">
            <a:avLst/>
          </a:prstGeom>
          <a:noFill/>
          <a:ln>
            <a:noFill/>
          </a:ln>
        </p:spPr>
        <p:txBody>
          <a:bodyPr spcFirstLastPara="1" wrap="square" lIns="0" tIns="45700" rIns="0" bIns="45700" anchor="t" anchorCtr="0">
            <a:noAutofit/>
          </a:bodyPr>
          <a:lstStyle/>
          <a:p>
            <a:pPr marL="0" marR="0" lvl="0" indent="0" algn="ctr" rtl="0">
              <a:spcBef>
                <a:spcPts val="0"/>
              </a:spcBef>
              <a:spcAft>
                <a:spcPts val="0"/>
              </a:spcAft>
              <a:buNone/>
            </a:pPr>
            <a:r>
              <a:rPr lang="lv-LV" sz="2000" b="1">
                <a:solidFill>
                  <a:schemeClr val="dk2"/>
                </a:solidFill>
                <a:latin typeface="Times New Roman"/>
                <a:ea typeface="Times New Roman"/>
                <a:cs typeface="Times New Roman"/>
                <a:sym typeface="Times New Roman"/>
              </a:rPr>
              <a:t>Būtiskums</a:t>
            </a:r>
            <a:endParaRPr sz="2000" b="1">
              <a:solidFill>
                <a:schemeClr val="dk2"/>
              </a:solidFill>
              <a:latin typeface="Times New Roman"/>
              <a:ea typeface="Times New Roman"/>
              <a:cs typeface="Times New Roman"/>
              <a:sym typeface="Times New Roman"/>
            </a:endParaRPr>
          </a:p>
        </p:txBody>
      </p:sp>
      <p:grpSp>
        <p:nvGrpSpPr>
          <p:cNvPr id="1094" name="Google Shape;1094;p46"/>
          <p:cNvGrpSpPr/>
          <p:nvPr/>
        </p:nvGrpSpPr>
        <p:grpSpPr>
          <a:xfrm>
            <a:off x="528723" y="2493666"/>
            <a:ext cx="5002967" cy="2786203"/>
            <a:chOff x="-45708" y="1677981"/>
            <a:chExt cx="5002967" cy="2786203"/>
          </a:xfrm>
        </p:grpSpPr>
        <p:grpSp>
          <p:nvGrpSpPr>
            <p:cNvPr id="1095" name="Google Shape;1095;p46"/>
            <p:cNvGrpSpPr/>
            <p:nvPr/>
          </p:nvGrpSpPr>
          <p:grpSpPr>
            <a:xfrm>
              <a:off x="-45708" y="1677981"/>
              <a:ext cx="5002967" cy="2786203"/>
              <a:chOff x="398333" y="2690267"/>
              <a:chExt cx="5002967" cy="2786203"/>
            </a:xfrm>
          </p:grpSpPr>
          <p:sp>
            <p:nvSpPr>
              <p:cNvPr id="1096" name="Google Shape;1096;p46"/>
              <p:cNvSpPr/>
              <p:nvPr/>
            </p:nvSpPr>
            <p:spPr>
              <a:xfrm>
                <a:off x="2857687" y="3136478"/>
                <a:ext cx="2543613" cy="2339992"/>
              </a:xfrm>
              <a:custGeom>
                <a:avLst/>
                <a:gdLst/>
                <a:ahLst/>
                <a:cxnLst/>
                <a:rect l="l" t="t" r="r" b="b"/>
                <a:pathLst>
                  <a:path w="3277171" h="2768709" extrusionOk="0">
                    <a:moveTo>
                      <a:pt x="2270369" y="779"/>
                    </a:moveTo>
                    <a:cubicBezTo>
                      <a:pt x="2944105" y="29646"/>
                      <a:pt x="3473221" y="856850"/>
                      <a:pt x="3206860" y="1646251"/>
                    </a:cubicBezTo>
                    <a:cubicBezTo>
                      <a:pt x="2888926" y="2587027"/>
                      <a:pt x="1686093" y="3122032"/>
                      <a:pt x="462411" y="2502821"/>
                    </a:cubicBezTo>
                    <a:cubicBezTo>
                      <a:pt x="367552" y="2669851"/>
                      <a:pt x="367552" y="2669851"/>
                      <a:pt x="367552" y="2669851"/>
                    </a:cubicBezTo>
                    <a:lnTo>
                      <a:pt x="0" y="1771059"/>
                    </a:lnTo>
                    <a:cubicBezTo>
                      <a:pt x="992716" y="1569047"/>
                      <a:pt x="992716" y="1569047"/>
                      <a:pt x="992716" y="1569047"/>
                    </a:cubicBezTo>
                    <a:cubicBezTo>
                      <a:pt x="907795" y="1718578"/>
                      <a:pt x="907795" y="1718578"/>
                      <a:pt x="907795" y="1718578"/>
                    </a:cubicBezTo>
                    <a:cubicBezTo>
                      <a:pt x="1708270" y="2065886"/>
                      <a:pt x="2576916" y="1812347"/>
                      <a:pt x="2845613" y="1072924"/>
                    </a:cubicBezTo>
                    <a:cubicBezTo>
                      <a:pt x="3107330" y="356887"/>
                      <a:pt x="2380803" y="-72550"/>
                      <a:pt x="1974668" y="39723"/>
                    </a:cubicBezTo>
                    <a:cubicBezTo>
                      <a:pt x="2074921" y="8824"/>
                      <a:pt x="2174121" y="-3345"/>
                      <a:pt x="2270369" y="779"/>
                    </a:cubicBezTo>
                    <a:close/>
                  </a:path>
                </a:pathLst>
              </a:cu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grpSp>
            <p:nvGrpSpPr>
              <p:cNvPr id="1097" name="Google Shape;1097;p46"/>
              <p:cNvGrpSpPr/>
              <p:nvPr/>
            </p:nvGrpSpPr>
            <p:grpSpPr>
              <a:xfrm>
                <a:off x="398333" y="2690267"/>
                <a:ext cx="2279656" cy="2727916"/>
                <a:chOff x="802220" y="1840106"/>
                <a:chExt cx="2937092" cy="3227706"/>
              </a:xfrm>
            </p:grpSpPr>
            <p:sp>
              <p:nvSpPr>
                <p:cNvPr id="1098" name="Google Shape;1098;p46"/>
                <p:cNvSpPr txBox="1"/>
                <p:nvPr/>
              </p:nvSpPr>
              <p:spPr>
                <a:xfrm>
                  <a:off x="802220" y="1840106"/>
                  <a:ext cx="2937086" cy="1438782"/>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2800" b="1">
                      <a:solidFill>
                        <a:srgbClr val="538CD5"/>
                      </a:solidFill>
                      <a:latin typeface="Times New Roman"/>
                      <a:ea typeface="Times New Roman"/>
                      <a:cs typeface="Times New Roman"/>
                      <a:sym typeface="Times New Roman"/>
                    </a:rPr>
                    <a:t>Nozare/ pašvaldība</a:t>
                  </a:r>
                  <a:endParaRPr sz="2800" b="1">
                    <a:solidFill>
                      <a:srgbClr val="538CD5"/>
                    </a:solidFill>
                    <a:latin typeface="Times New Roman"/>
                    <a:ea typeface="Times New Roman"/>
                    <a:cs typeface="Times New Roman"/>
                    <a:sym typeface="Times New Roman"/>
                  </a:endParaRPr>
                </a:p>
              </p:txBody>
            </p:sp>
            <p:sp>
              <p:nvSpPr>
                <p:cNvPr id="1099" name="Google Shape;1099;p46"/>
                <p:cNvSpPr txBox="1"/>
                <p:nvPr/>
              </p:nvSpPr>
              <p:spPr>
                <a:xfrm>
                  <a:off x="810019" y="3210570"/>
                  <a:ext cx="2929293" cy="1857242"/>
                </a:xfrm>
                <a:prstGeom prst="rect">
                  <a:avLst/>
                </a:prstGeom>
                <a:noFill/>
                <a:ln>
                  <a:noFill/>
                </a:ln>
              </p:spPr>
              <p:txBody>
                <a:bodyPr spcFirstLastPara="1" wrap="square" lIns="0" tIns="45700" rIns="0" bIns="45700" anchor="t" anchorCtr="0">
                  <a:noAutofit/>
                </a:bodyPr>
                <a:lstStyle/>
                <a:p>
                  <a:pPr marL="171450" marR="0" lvl="0" indent="-171450" algn="just" rtl="0">
                    <a:spcBef>
                      <a:spcPts val="0"/>
                    </a:spcBef>
                    <a:spcAft>
                      <a:spcPts val="0"/>
                    </a:spcAft>
                    <a:buClr>
                      <a:srgbClr val="595959"/>
                    </a:buClr>
                    <a:buSzPts val="1200"/>
                    <a:buFont typeface="Arial"/>
                    <a:buChar char="•"/>
                  </a:pPr>
                  <a:r>
                    <a:rPr lang="lv-LV" sz="1200">
                      <a:solidFill>
                        <a:srgbClr val="595959"/>
                      </a:solidFill>
                      <a:latin typeface="Times New Roman"/>
                      <a:ea typeface="Times New Roman"/>
                      <a:cs typeface="Times New Roman"/>
                      <a:sym typeface="Times New Roman"/>
                    </a:rPr>
                    <a:t>Zemes platības izmaiņu uzskaite</a:t>
                  </a:r>
                  <a:endParaRPr/>
                </a:p>
                <a:p>
                  <a:pPr marL="171450" marR="0" lvl="0" indent="-171450" algn="just" rtl="0">
                    <a:spcBef>
                      <a:spcPts val="0"/>
                    </a:spcBef>
                    <a:spcAft>
                      <a:spcPts val="0"/>
                    </a:spcAft>
                    <a:buClr>
                      <a:srgbClr val="595959"/>
                    </a:buClr>
                    <a:buSzPts val="1200"/>
                    <a:buFont typeface="Arial"/>
                    <a:buChar char="•"/>
                  </a:pPr>
                  <a:r>
                    <a:rPr lang="lv-LV" sz="1200">
                      <a:solidFill>
                        <a:srgbClr val="595959"/>
                      </a:solidFill>
                      <a:latin typeface="Times New Roman"/>
                      <a:ea typeface="Times New Roman"/>
                      <a:cs typeface="Times New Roman"/>
                      <a:sym typeface="Times New Roman"/>
                    </a:rPr>
                    <a:t>Apstākļi, kas ietekmē aktīva  vērtības samazinājumu</a:t>
                  </a:r>
                  <a:endParaRPr/>
                </a:p>
                <a:p>
                  <a:pPr marL="171450" marR="0" lvl="0" indent="-171450" algn="just" rtl="0">
                    <a:spcBef>
                      <a:spcPts val="0"/>
                    </a:spcBef>
                    <a:spcAft>
                      <a:spcPts val="0"/>
                    </a:spcAft>
                    <a:buClr>
                      <a:srgbClr val="595959"/>
                    </a:buClr>
                    <a:buSzPts val="1200"/>
                    <a:buFont typeface="Arial"/>
                    <a:buChar char="•"/>
                  </a:pPr>
                  <a:r>
                    <a:rPr lang="lv-LV" sz="1200">
                      <a:solidFill>
                        <a:srgbClr val="595959"/>
                      </a:solidFill>
                      <a:latin typeface="Times New Roman"/>
                      <a:ea typeface="Times New Roman"/>
                      <a:cs typeface="Times New Roman"/>
                      <a:sym typeface="Times New Roman"/>
                    </a:rPr>
                    <a:t>Aktīva rekonstrukcijas izmaksu kapitalizācija</a:t>
                  </a:r>
                  <a:endParaRPr/>
                </a:p>
                <a:p>
                  <a:pPr marL="171450" marR="0" lvl="0" indent="-171450" algn="just" rtl="0">
                    <a:spcBef>
                      <a:spcPts val="0"/>
                    </a:spcBef>
                    <a:spcAft>
                      <a:spcPts val="0"/>
                    </a:spcAft>
                    <a:buClr>
                      <a:srgbClr val="595959"/>
                    </a:buClr>
                    <a:buSzPts val="1200"/>
                    <a:buFont typeface="Arial"/>
                    <a:buChar char="•"/>
                  </a:pPr>
                  <a:r>
                    <a:rPr lang="lv-LV" sz="1200">
                      <a:solidFill>
                        <a:srgbClr val="595959"/>
                      </a:solidFill>
                      <a:latin typeface="Times New Roman"/>
                      <a:ea typeface="Times New Roman"/>
                      <a:cs typeface="Times New Roman"/>
                      <a:sym typeface="Times New Roman"/>
                    </a:rPr>
                    <a:t>Pārstrukturēšanas izdevumu uzskaite</a:t>
                  </a:r>
                  <a:endParaRPr/>
                </a:p>
                <a:p>
                  <a:pPr marL="171450" marR="0" lvl="0" indent="-171450" algn="just" rtl="0">
                    <a:spcBef>
                      <a:spcPts val="0"/>
                    </a:spcBef>
                    <a:spcAft>
                      <a:spcPts val="0"/>
                    </a:spcAft>
                    <a:buClr>
                      <a:srgbClr val="595959"/>
                    </a:buClr>
                    <a:buSzPts val="1200"/>
                    <a:buFont typeface="Arial"/>
                    <a:buChar char="•"/>
                  </a:pPr>
                  <a:r>
                    <a:rPr lang="lv-LV" sz="1200">
                      <a:solidFill>
                        <a:srgbClr val="595959"/>
                      </a:solidFill>
                      <a:latin typeface="Times New Roman"/>
                      <a:ea typeface="Times New Roman"/>
                      <a:cs typeface="Times New Roman"/>
                      <a:sym typeface="Times New Roman"/>
                    </a:rPr>
                    <a:t>Nomas klasifikācijas kritēriji</a:t>
                  </a:r>
                  <a:endParaRPr sz="1200">
                    <a:solidFill>
                      <a:srgbClr val="595959"/>
                    </a:solidFill>
                    <a:latin typeface="Times New Roman"/>
                    <a:ea typeface="Times New Roman"/>
                    <a:cs typeface="Times New Roman"/>
                    <a:sym typeface="Times New Roman"/>
                  </a:endParaRPr>
                </a:p>
              </p:txBody>
            </p:sp>
          </p:grpSp>
        </p:grpSp>
        <p:sp>
          <p:nvSpPr>
            <p:cNvPr id="1100" name="Google Shape;1100;p46"/>
            <p:cNvSpPr/>
            <p:nvPr/>
          </p:nvSpPr>
          <p:spPr>
            <a:xfrm>
              <a:off x="2413646" y="2124192"/>
              <a:ext cx="2543487" cy="2335648"/>
            </a:xfrm>
            <a:custGeom>
              <a:avLst/>
              <a:gdLst/>
              <a:ahLst/>
              <a:cxnLst/>
              <a:rect l="l" t="t" r="r" b="b"/>
              <a:pathLst>
                <a:path w="3277009" h="2763569" extrusionOk="0">
                  <a:moveTo>
                    <a:pt x="2281149" y="1787"/>
                  </a:moveTo>
                  <a:cubicBezTo>
                    <a:pt x="2951894" y="44772"/>
                    <a:pt x="3470862" y="855863"/>
                    <a:pt x="3206869" y="1641095"/>
                  </a:cubicBezTo>
                  <a:cubicBezTo>
                    <a:pt x="2888930" y="2581880"/>
                    <a:pt x="1686092" y="3116894"/>
                    <a:pt x="462409" y="2497684"/>
                  </a:cubicBezTo>
                  <a:cubicBezTo>
                    <a:pt x="367549" y="2664715"/>
                    <a:pt x="367549" y="2664715"/>
                    <a:pt x="367549" y="2664715"/>
                  </a:cubicBezTo>
                  <a:cubicBezTo>
                    <a:pt x="0" y="1765918"/>
                    <a:pt x="0" y="1765918"/>
                    <a:pt x="0" y="1765918"/>
                  </a:cubicBezTo>
                  <a:cubicBezTo>
                    <a:pt x="1503261" y="2802678"/>
                    <a:pt x="2626309" y="2260219"/>
                    <a:pt x="2993714" y="1465341"/>
                  </a:cubicBezTo>
                  <a:cubicBezTo>
                    <a:pt x="3420469" y="540070"/>
                    <a:pt x="2543458" y="-119994"/>
                    <a:pt x="1986235" y="32707"/>
                  </a:cubicBezTo>
                  <a:cubicBezTo>
                    <a:pt x="2086410" y="5182"/>
                    <a:pt x="2185329" y="-4353"/>
                    <a:pt x="2281149" y="1787"/>
                  </a:cubicBezTo>
                  <a:close/>
                </a:path>
              </a:pathLst>
            </a:custGeom>
            <a:solidFill>
              <a:srgbClr val="FFCDAD">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grpSp>
      <p:grpSp>
        <p:nvGrpSpPr>
          <p:cNvPr id="1101" name="Google Shape;1101;p46"/>
          <p:cNvGrpSpPr/>
          <p:nvPr/>
        </p:nvGrpSpPr>
        <p:grpSpPr>
          <a:xfrm>
            <a:off x="3371987" y="1775937"/>
            <a:ext cx="5047083" cy="2341245"/>
            <a:chOff x="3498727" y="1770340"/>
            <a:chExt cx="5047083" cy="2341245"/>
          </a:xfrm>
        </p:grpSpPr>
        <p:grpSp>
          <p:nvGrpSpPr>
            <p:cNvPr id="1102" name="Google Shape;1102;p46"/>
            <p:cNvGrpSpPr/>
            <p:nvPr/>
          </p:nvGrpSpPr>
          <p:grpSpPr>
            <a:xfrm>
              <a:off x="3501774" y="1770340"/>
              <a:ext cx="5044036" cy="2339073"/>
              <a:chOff x="3613714" y="2065409"/>
              <a:chExt cx="5044036" cy="2339073"/>
            </a:xfrm>
          </p:grpSpPr>
          <p:sp>
            <p:nvSpPr>
              <p:cNvPr id="1103" name="Google Shape;1103;p46"/>
              <p:cNvSpPr/>
              <p:nvPr/>
            </p:nvSpPr>
            <p:spPr>
              <a:xfrm>
                <a:off x="3613714" y="2065409"/>
                <a:ext cx="2543619" cy="2339073"/>
              </a:xfrm>
              <a:custGeom>
                <a:avLst/>
                <a:gdLst/>
                <a:ahLst/>
                <a:cxnLst/>
                <a:rect l="l" t="t" r="r" b="b"/>
                <a:pathLst>
                  <a:path w="3277180" h="2767622" extrusionOk="0">
                    <a:moveTo>
                      <a:pt x="1698865" y="673"/>
                    </a:moveTo>
                    <a:cubicBezTo>
                      <a:pt x="2050806" y="-8334"/>
                      <a:pt x="2431251" y="72745"/>
                      <a:pt x="2813866" y="267027"/>
                    </a:cubicBezTo>
                    <a:cubicBezTo>
                      <a:pt x="2908725" y="99998"/>
                      <a:pt x="2908725" y="99998"/>
                      <a:pt x="2908725" y="99998"/>
                    </a:cubicBezTo>
                    <a:lnTo>
                      <a:pt x="3277180" y="997199"/>
                    </a:lnTo>
                    <a:cubicBezTo>
                      <a:pt x="2283560" y="1200802"/>
                      <a:pt x="2283560" y="1200802"/>
                      <a:pt x="2283560" y="1200802"/>
                    </a:cubicBezTo>
                    <a:cubicBezTo>
                      <a:pt x="2368481" y="1051271"/>
                      <a:pt x="2368481" y="1051271"/>
                      <a:pt x="2368481" y="1051271"/>
                    </a:cubicBezTo>
                    <a:cubicBezTo>
                      <a:pt x="1568006" y="703964"/>
                      <a:pt x="700264" y="955912"/>
                      <a:pt x="429075" y="1696025"/>
                    </a:cubicBezTo>
                    <a:cubicBezTo>
                      <a:pt x="169849" y="2411374"/>
                      <a:pt x="894787" y="2839908"/>
                      <a:pt x="1300923" y="2727636"/>
                    </a:cubicBezTo>
                    <a:cubicBezTo>
                      <a:pt x="500483" y="2975730"/>
                      <a:pt x="-234094" y="2024181"/>
                      <a:pt x="70319" y="1122009"/>
                    </a:cubicBezTo>
                    <a:cubicBezTo>
                      <a:pt x="288278" y="476318"/>
                      <a:pt x="924593" y="20488"/>
                      <a:pt x="1698865" y="673"/>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1104" name="Google Shape;1104;p46"/>
              <p:cNvSpPr txBox="1"/>
              <p:nvPr/>
            </p:nvSpPr>
            <p:spPr>
              <a:xfrm>
                <a:off x="6384148" y="3136477"/>
                <a:ext cx="2273602" cy="646331"/>
              </a:xfrm>
              <a:prstGeom prst="rect">
                <a:avLst/>
              </a:prstGeom>
              <a:noFill/>
              <a:ln>
                <a:noFill/>
              </a:ln>
            </p:spPr>
            <p:txBody>
              <a:bodyPr spcFirstLastPara="1" wrap="square" lIns="0" tIns="45700" rIns="0" bIns="45700" anchor="t" anchorCtr="0">
                <a:noAutofit/>
              </a:bodyPr>
              <a:lstStyle/>
              <a:p>
                <a:pPr marL="171450" marR="0" lvl="0" indent="-171450" algn="just" rtl="0">
                  <a:spcBef>
                    <a:spcPts val="0"/>
                  </a:spcBef>
                  <a:spcAft>
                    <a:spcPts val="0"/>
                  </a:spcAft>
                  <a:buClr>
                    <a:srgbClr val="595959"/>
                  </a:buClr>
                  <a:buSzPts val="1200"/>
                  <a:buFont typeface="Arial"/>
                  <a:buChar char="•"/>
                </a:pPr>
                <a:r>
                  <a:rPr lang="lv-LV" sz="1200">
                    <a:solidFill>
                      <a:srgbClr val="595959"/>
                    </a:solidFill>
                    <a:latin typeface="Times New Roman"/>
                    <a:ea typeface="Times New Roman"/>
                    <a:cs typeface="Times New Roman"/>
                    <a:sym typeface="Times New Roman"/>
                  </a:rPr>
                  <a:t>Kļūdu labojumi</a:t>
                </a:r>
                <a:endParaRPr/>
              </a:p>
              <a:p>
                <a:pPr marL="0" marR="0" lvl="0" indent="0" algn="just" rtl="0">
                  <a:spcBef>
                    <a:spcPts val="0"/>
                  </a:spcBef>
                  <a:spcAft>
                    <a:spcPts val="0"/>
                  </a:spcAft>
                  <a:buNone/>
                </a:pPr>
                <a:endParaRPr sz="1200">
                  <a:solidFill>
                    <a:srgbClr val="595959"/>
                  </a:solidFill>
                  <a:latin typeface="Times New Roman"/>
                  <a:ea typeface="Times New Roman"/>
                  <a:cs typeface="Times New Roman"/>
                  <a:sym typeface="Times New Roman"/>
                </a:endParaRPr>
              </a:p>
              <a:p>
                <a:pPr marL="171450" marR="0" lvl="0" indent="-171450" algn="just" rtl="0">
                  <a:spcBef>
                    <a:spcPts val="0"/>
                  </a:spcBef>
                  <a:spcAft>
                    <a:spcPts val="0"/>
                  </a:spcAft>
                  <a:buClr>
                    <a:srgbClr val="595959"/>
                  </a:buClr>
                  <a:buSzPts val="1200"/>
                  <a:buFont typeface="Arial"/>
                  <a:buChar char="•"/>
                </a:pPr>
                <a:r>
                  <a:rPr lang="lv-LV" sz="1200">
                    <a:solidFill>
                      <a:srgbClr val="595959"/>
                    </a:solidFill>
                    <a:latin typeface="Times New Roman"/>
                    <a:ea typeface="Times New Roman"/>
                    <a:cs typeface="Times New Roman"/>
                    <a:sym typeface="Times New Roman"/>
                  </a:rPr>
                  <a:t>Pārskata skaidrojumi</a:t>
                </a:r>
                <a:endParaRPr sz="1200">
                  <a:solidFill>
                    <a:srgbClr val="595959"/>
                  </a:solidFill>
                  <a:latin typeface="Times New Roman"/>
                  <a:ea typeface="Times New Roman"/>
                  <a:cs typeface="Times New Roman"/>
                  <a:sym typeface="Times New Roman"/>
                </a:endParaRPr>
              </a:p>
            </p:txBody>
          </p:sp>
          <p:sp>
            <p:nvSpPr>
              <p:cNvPr id="1105" name="Google Shape;1105;p46"/>
              <p:cNvSpPr txBox="1"/>
              <p:nvPr/>
            </p:nvSpPr>
            <p:spPr>
              <a:xfrm>
                <a:off x="6378097" y="2356849"/>
                <a:ext cx="2279653" cy="666837"/>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2800" b="1">
                    <a:solidFill>
                      <a:srgbClr val="92D050"/>
                    </a:solidFill>
                    <a:latin typeface="Times New Roman"/>
                    <a:ea typeface="Times New Roman"/>
                    <a:cs typeface="Times New Roman"/>
                    <a:sym typeface="Times New Roman"/>
                  </a:rPr>
                  <a:t>Valsts</a:t>
                </a:r>
                <a:r>
                  <a:rPr lang="lv-LV" sz="2400" b="1">
                    <a:solidFill>
                      <a:srgbClr val="92D050"/>
                    </a:solidFill>
                    <a:latin typeface="Times New Roman"/>
                    <a:ea typeface="Times New Roman"/>
                    <a:cs typeface="Times New Roman"/>
                    <a:sym typeface="Times New Roman"/>
                  </a:rPr>
                  <a:t> kase</a:t>
                </a:r>
                <a:endParaRPr sz="2400" b="1">
                  <a:solidFill>
                    <a:srgbClr val="92D050"/>
                  </a:solidFill>
                  <a:latin typeface="Times New Roman"/>
                  <a:ea typeface="Times New Roman"/>
                  <a:cs typeface="Times New Roman"/>
                  <a:sym typeface="Times New Roman"/>
                </a:endParaRPr>
              </a:p>
            </p:txBody>
          </p:sp>
        </p:grpSp>
        <p:sp>
          <p:nvSpPr>
            <p:cNvPr id="1106" name="Google Shape;1106;p46"/>
            <p:cNvSpPr/>
            <p:nvPr/>
          </p:nvSpPr>
          <p:spPr>
            <a:xfrm rot="10800000">
              <a:off x="3498727" y="1775937"/>
              <a:ext cx="2543487" cy="2335648"/>
            </a:xfrm>
            <a:custGeom>
              <a:avLst/>
              <a:gdLst/>
              <a:ahLst/>
              <a:cxnLst/>
              <a:rect l="l" t="t" r="r" b="b"/>
              <a:pathLst>
                <a:path w="3277009" h="2763569" extrusionOk="0">
                  <a:moveTo>
                    <a:pt x="2281149" y="1787"/>
                  </a:moveTo>
                  <a:cubicBezTo>
                    <a:pt x="2951894" y="44772"/>
                    <a:pt x="3470862" y="855863"/>
                    <a:pt x="3206869" y="1641095"/>
                  </a:cubicBezTo>
                  <a:cubicBezTo>
                    <a:pt x="2888930" y="2581880"/>
                    <a:pt x="1686092" y="3116894"/>
                    <a:pt x="462409" y="2497684"/>
                  </a:cubicBezTo>
                  <a:cubicBezTo>
                    <a:pt x="367549" y="2664715"/>
                    <a:pt x="367549" y="2664715"/>
                    <a:pt x="367549" y="2664715"/>
                  </a:cubicBezTo>
                  <a:cubicBezTo>
                    <a:pt x="0" y="1765918"/>
                    <a:pt x="0" y="1765918"/>
                    <a:pt x="0" y="1765918"/>
                  </a:cubicBezTo>
                  <a:cubicBezTo>
                    <a:pt x="1503261" y="2802678"/>
                    <a:pt x="2626309" y="2260219"/>
                    <a:pt x="2993714" y="1465341"/>
                  </a:cubicBezTo>
                  <a:cubicBezTo>
                    <a:pt x="3420469" y="540070"/>
                    <a:pt x="2543458" y="-119994"/>
                    <a:pt x="1986235" y="32707"/>
                  </a:cubicBezTo>
                  <a:cubicBezTo>
                    <a:pt x="2086410" y="5182"/>
                    <a:pt x="2185329" y="-4353"/>
                    <a:pt x="2281149" y="1787"/>
                  </a:cubicBezTo>
                  <a:close/>
                </a:path>
              </a:pathLst>
            </a:custGeom>
            <a:solidFill>
              <a:srgbClr val="FFCDAD">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47"/>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36</a:t>
            </a:fld>
            <a:endParaRPr/>
          </a:p>
        </p:txBody>
      </p:sp>
      <p:sp>
        <p:nvSpPr>
          <p:cNvPr id="1113" name="Google Shape;1113;p47"/>
          <p:cNvSpPr txBox="1"/>
          <p:nvPr/>
        </p:nvSpPr>
        <p:spPr>
          <a:xfrm>
            <a:off x="3454761" y="261999"/>
            <a:ext cx="3873357" cy="615553"/>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700" b="1" cap="none">
                <a:solidFill>
                  <a:srgbClr val="8F8F8F"/>
                </a:solidFill>
                <a:latin typeface="Times New Roman"/>
                <a:ea typeface="Times New Roman"/>
                <a:cs typeface="Times New Roman"/>
                <a:sym typeface="Times New Roman"/>
              </a:rPr>
              <a:t>AKTĪVU UN SAISTĪBU NOVĒRTĒŠANA 2019.GADA BEIGĀS</a:t>
            </a:r>
            <a:endParaRPr sz="1700" b="1" cap="none">
              <a:solidFill>
                <a:srgbClr val="8F8F8F"/>
              </a:solidFill>
              <a:latin typeface="Times New Roman"/>
              <a:ea typeface="Times New Roman"/>
              <a:cs typeface="Times New Roman"/>
              <a:sym typeface="Times New Roman"/>
            </a:endParaRPr>
          </a:p>
        </p:txBody>
      </p:sp>
      <p:sp>
        <p:nvSpPr>
          <p:cNvPr id="1114" name="Google Shape;1114;p47"/>
          <p:cNvSpPr/>
          <p:nvPr/>
        </p:nvSpPr>
        <p:spPr>
          <a:xfrm>
            <a:off x="4711935" y="5191646"/>
            <a:ext cx="843432" cy="1110822"/>
          </a:xfrm>
          <a:custGeom>
            <a:avLst/>
            <a:gdLst/>
            <a:ahLst/>
            <a:cxnLst/>
            <a:rect l="l" t="t" r="r" b="b"/>
            <a:pathLst>
              <a:path w="984137" h="981607" extrusionOk="0">
                <a:moveTo>
                  <a:pt x="166721" y="0"/>
                </a:moveTo>
                <a:lnTo>
                  <a:pt x="984137" y="981607"/>
                </a:lnTo>
                <a:lnTo>
                  <a:pt x="170110" y="981607"/>
                </a:lnTo>
                <a:lnTo>
                  <a:pt x="0" y="1"/>
                </a:lnTo>
                <a:lnTo>
                  <a:pt x="166721"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115" name="Google Shape;1115;p47"/>
          <p:cNvSpPr/>
          <p:nvPr/>
        </p:nvSpPr>
        <p:spPr>
          <a:xfrm>
            <a:off x="5355387" y="5191646"/>
            <a:ext cx="1358224" cy="1110822"/>
          </a:xfrm>
          <a:custGeom>
            <a:avLst/>
            <a:gdLst/>
            <a:ahLst/>
            <a:cxnLst/>
            <a:rect l="l" t="t" r="r" b="b"/>
            <a:pathLst>
              <a:path w="1584811" h="981607" extrusionOk="0">
                <a:moveTo>
                  <a:pt x="0" y="0"/>
                </a:moveTo>
                <a:lnTo>
                  <a:pt x="185063" y="1"/>
                </a:lnTo>
                <a:lnTo>
                  <a:pt x="1584811" y="981607"/>
                </a:lnTo>
                <a:lnTo>
                  <a:pt x="558821" y="981607"/>
                </a:lnTo>
                <a:lnTo>
                  <a:pt x="0" y="0"/>
                </a:lnTo>
                <a:close/>
              </a:path>
            </a:pathLst>
          </a:custGeom>
          <a:gradFill>
            <a:gsLst>
              <a:gs pos="0">
                <a:srgbClr val="610061"/>
              </a:gs>
              <a:gs pos="100000">
                <a:schemeClr val="accent6"/>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116" name="Google Shape;1116;p47"/>
          <p:cNvSpPr/>
          <p:nvPr/>
        </p:nvSpPr>
        <p:spPr>
          <a:xfrm>
            <a:off x="2761535" y="5191647"/>
            <a:ext cx="842937" cy="1110821"/>
          </a:xfrm>
          <a:custGeom>
            <a:avLst/>
            <a:gdLst/>
            <a:ahLst/>
            <a:cxnLst/>
            <a:rect l="l" t="t" r="r" b="b"/>
            <a:pathLst>
              <a:path w="983560" h="981606" extrusionOk="0">
                <a:moveTo>
                  <a:pt x="800940" y="0"/>
                </a:moveTo>
                <a:lnTo>
                  <a:pt x="983560" y="1"/>
                </a:lnTo>
                <a:lnTo>
                  <a:pt x="831798" y="981606"/>
                </a:lnTo>
                <a:lnTo>
                  <a:pt x="0" y="981606"/>
                </a:lnTo>
                <a:lnTo>
                  <a:pt x="800940" y="0"/>
                </a:lnTo>
                <a:close/>
              </a:path>
            </a:pathLst>
          </a:custGeom>
          <a:gradFill>
            <a:gsLst>
              <a:gs pos="0">
                <a:srgbClr val="8F8F8F"/>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117" name="Google Shape;1117;p47"/>
          <p:cNvSpPr/>
          <p:nvPr/>
        </p:nvSpPr>
        <p:spPr>
          <a:xfrm>
            <a:off x="3864041" y="5191647"/>
            <a:ext cx="611172" cy="1110821"/>
          </a:xfrm>
          <a:custGeom>
            <a:avLst/>
            <a:gdLst/>
            <a:ahLst/>
            <a:cxnLst/>
            <a:rect l="l" t="t" r="r" b="b"/>
            <a:pathLst>
              <a:path w="713131" h="981606" extrusionOk="0">
                <a:moveTo>
                  <a:pt x="258896" y="0"/>
                </a:moveTo>
                <a:lnTo>
                  <a:pt x="450122" y="0"/>
                </a:lnTo>
                <a:lnTo>
                  <a:pt x="713131" y="981606"/>
                </a:lnTo>
                <a:lnTo>
                  <a:pt x="0" y="981606"/>
                </a:lnTo>
                <a:lnTo>
                  <a:pt x="258896" y="0"/>
                </a:lnTo>
                <a:close/>
              </a:path>
            </a:pathLst>
          </a:custGeom>
          <a:gradFill>
            <a:gsLst>
              <a:gs pos="0">
                <a:srgbClr val="720026"/>
              </a:gs>
              <a:gs pos="100000">
                <a:schemeClr val="accent3"/>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1118" name="Google Shape;1118;p47"/>
          <p:cNvGrpSpPr/>
          <p:nvPr/>
        </p:nvGrpSpPr>
        <p:grpSpPr>
          <a:xfrm>
            <a:off x="5348936" y="3242187"/>
            <a:ext cx="2747857" cy="1895345"/>
            <a:chOff x="5348936" y="3242187"/>
            <a:chExt cx="2747857" cy="1895345"/>
          </a:xfrm>
        </p:grpSpPr>
        <p:sp>
          <p:nvSpPr>
            <p:cNvPr id="1119" name="Google Shape;1119;p47"/>
            <p:cNvSpPr/>
            <p:nvPr/>
          </p:nvSpPr>
          <p:spPr>
            <a:xfrm>
              <a:off x="5348936" y="3242187"/>
              <a:ext cx="2747857" cy="1895345"/>
            </a:xfrm>
            <a:custGeom>
              <a:avLst/>
              <a:gdLst/>
              <a:ahLst/>
              <a:cxnLst/>
              <a:rect l="l" t="t" r="r" b="b"/>
              <a:pathLst>
                <a:path w="2295619" h="1583412" extrusionOk="0">
                  <a:moveTo>
                    <a:pt x="1570162" y="278256"/>
                  </a:moveTo>
                  <a:cubicBezTo>
                    <a:pt x="1562948" y="307229"/>
                    <a:pt x="1558998" y="337574"/>
                    <a:pt x="1558998" y="368775"/>
                  </a:cubicBezTo>
                  <a:cubicBezTo>
                    <a:pt x="1558998" y="395348"/>
                    <a:pt x="1561918" y="421235"/>
                    <a:pt x="1567242" y="446094"/>
                  </a:cubicBezTo>
                  <a:cubicBezTo>
                    <a:pt x="1544571" y="438379"/>
                    <a:pt x="1520869" y="433236"/>
                    <a:pt x="1496308" y="431179"/>
                  </a:cubicBezTo>
                  <a:cubicBezTo>
                    <a:pt x="1122403" y="431179"/>
                    <a:pt x="747124" y="430321"/>
                    <a:pt x="372360" y="430321"/>
                  </a:cubicBezTo>
                  <a:cubicBezTo>
                    <a:pt x="242171" y="430321"/>
                    <a:pt x="135513" y="536784"/>
                    <a:pt x="135513" y="666734"/>
                  </a:cubicBezTo>
                  <a:lnTo>
                    <a:pt x="135513" y="1583412"/>
                  </a:lnTo>
                  <a:lnTo>
                    <a:pt x="0" y="1583412"/>
                  </a:lnTo>
                  <a:lnTo>
                    <a:pt x="0" y="666734"/>
                  </a:lnTo>
                  <a:cubicBezTo>
                    <a:pt x="0" y="462209"/>
                    <a:pt x="167459" y="295057"/>
                    <a:pt x="372360" y="295057"/>
                  </a:cubicBezTo>
                  <a:cubicBezTo>
                    <a:pt x="746609" y="295057"/>
                    <a:pt x="1121544" y="294371"/>
                    <a:pt x="1494763" y="294371"/>
                  </a:cubicBezTo>
                  <a:cubicBezTo>
                    <a:pt x="1521041" y="292314"/>
                    <a:pt x="1546460" y="286828"/>
                    <a:pt x="1570162" y="278256"/>
                  </a:cubicBezTo>
                  <a:close/>
                  <a:moveTo>
                    <a:pt x="1929578" y="0"/>
                  </a:moveTo>
                  <a:cubicBezTo>
                    <a:pt x="2131737" y="0"/>
                    <a:pt x="2295619" y="163882"/>
                    <a:pt x="2295619" y="366041"/>
                  </a:cubicBezTo>
                  <a:cubicBezTo>
                    <a:pt x="2295619" y="568200"/>
                    <a:pt x="2131737" y="732082"/>
                    <a:pt x="1929578" y="732082"/>
                  </a:cubicBezTo>
                  <a:cubicBezTo>
                    <a:pt x="1727419" y="732082"/>
                    <a:pt x="1563537" y="568200"/>
                    <a:pt x="1563537" y="366041"/>
                  </a:cubicBezTo>
                  <a:cubicBezTo>
                    <a:pt x="1563537" y="163882"/>
                    <a:pt x="1727419" y="0"/>
                    <a:pt x="1929578" y="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1120" name="Google Shape;1120;p47"/>
            <p:cNvSpPr/>
            <p:nvPr/>
          </p:nvSpPr>
          <p:spPr>
            <a:xfrm>
              <a:off x="7315655" y="3341317"/>
              <a:ext cx="682006" cy="682006"/>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nvGrpSpPr>
            <p:cNvPr id="1121" name="Google Shape;1121;p47"/>
            <p:cNvGrpSpPr/>
            <p:nvPr/>
          </p:nvGrpSpPr>
          <p:grpSpPr>
            <a:xfrm>
              <a:off x="5666338" y="3888507"/>
              <a:ext cx="2288545" cy="1175865"/>
              <a:chOff x="332936" y="2066830"/>
              <a:chExt cx="2962613" cy="1710352"/>
            </a:xfrm>
          </p:grpSpPr>
          <p:sp>
            <p:nvSpPr>
              <p:cNvPr id="1122" name="Google Shape;1122;p47"/>
              <p:cNvSpPr txBox="1"/>
              <p:nvPr/>
            </p:nvSpPr>
            <p:spPr>
              <a:xfrm>
                <a:off x="332936" y="2066830"/>
                <a:ext cx="2937088" cy="1074422"/>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400" b="1">
                    <a:solidFill>
                      <a:schemeClr val="dk1"/>
                    </a:solidFill>
                    <a:latin typeface="Times New Roman"/>
                    <a:ea typeface="Times New Roman"/>
                    <a:cs typeface="Times New Roman"/>
                    <a:sym typeface="Times New Roman"/>
                  </a:rPr>
                  <a:t>Ieguldījumi radniecīgās un asociētās kapitālsabiedrībās</a:t>
                </a:r>
                <a:endParaRPr sz="1500" b="1">
                  <a:solidFill>
                    <a:schemeClr val="dk1"/>
                  </a:solidFill>
                  <a:latin typeface="Times New Roman"/>
                  <a:ea typeface="Times New Roman"/>
                  <a:cs typeface="Times New Roman"/>
                  <a:sym typeface="Times New Roman"/>
                </a:endParaRPr>
              </a:p>
            </p:txBody>
          </p:sp>
          <p:sp>
            <p:nvSpPr>
              <p:cNvPr id="1123" name="Google Shape;1123;p47"/>
              <p:cNvSpPr txBox="1"/>
              <p:nvPr/>
            </p:nvSpPr>
            <p:spPr>
              <a:xfrm>
                <a:off x="332936" y="3105668"/>
                <a:ext cx="2962613" cy="671514"/>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lv-LV" sz="1200">
                    <a:solidFill>
                      <a:srgbClr val="595959"/>
                    </a:solidFill>
                    <a:latin typeface="Times New Roman"/>
                    <a:ea typeface="Times New Roman"/>
                    <a:cs typeface="Times New Roman"/>
                    <a:sym typeface="Times New Roman"/>
                  </a:rPr>
                  <a:t>Klasifikācija atbilstoši balsstiesībām</a:t>
                </a:r>
                <a:endParaRPr/>
              </a:p>
              <a:p>
                <a:pPr marL="0" marR="0" lvl="0" indent="0" algn="l" rtl="0">
                  <a:spcBef>
                    <a:spcPts val="0"/>
                  </a:spcBef>
                  <a:spcAft>
                    <a:spcPts val="0"/>
                  </a:spcAft>
                  <a:buNone/>
                </a:pPr>
                <a:r>
                  <a:rPr lang="lv-LV" sz="1200">
                    <a:solidFill>
                      <a:srgbClr val="595959"/>
                    </a:solidFill>
                    <a:latin typeface="Times New Roman"/>
                    <a:ea typeface="Times New Roman"/>
                    <a:cs typeface="Times New Roman"/>
                    <a:sym typeface="Times New Roman"/>
                  </a:rPr>
                  <a:t>Pašu kapitāla metode</a:t>
                </a:r>
                <a:endParaRPr sz="1200">
                  <a:solidFill>
                    <a:srgbClr val="595959"/>
                  </a:solidFill>
                  <a:latin typeface="Times New Roman"/>
                  <a:ea typeface="Times New Roman"/>
                  <a:cs typeface="Times New Roman"/>
                  <a:sym typeface="Times New Roman"/>
                </a:endParaRPr>
              </a:p>
            </p:txBody>
          </p:sp>
        </p:grpSp>
        <p:pic>
          <p:nvPicPr>
            <p:cNvPr id="1124" name="Google Shape;1124;p47" descr="Users"/>
            <p:cNvPicPr preferRelativeResize="0"/>
            <p:nvPr/>
          </p:nvPicPr>
          <p:blipFill rotWithShape="1">
            <a:blip r:embed="rId3">
              <a:alphaModFix/>
            </a:blip>
            <a:srcRect/>
            <a:stretch/>
          </p:blipFill>
          <p:spPr>
            <a:xfrm>
              <a:off x="7345500" y="3392334"/>
              <a:ext cx="569828" cy="569828"/>
            </a:xfrm>
            <a:prstGeom prst="rect">
              <a:avLst/>
            </a:prstGeom>
            <a:noFill/>
            <a:ln>
              <a:noFill/>
            </a:ln>
          </p:spPr>
        </p:pic>
      </p:grpSp>
      <p:grpSp>
        <p:nvGrpSpPr>
          <p:cNvPr id="1125" name="Google Shape;1125;p47"/>
          <p:cNvGrpSpPr/>
          <p:nvPr/>
        </p:nvGrpSpPr>
        <p:grpSpPr>
          <a:xfrm>
            <a:off x="1661873" y="1456637"/>
            <a:ext cx="2585283" cy="3683629"/>
            <a:chOff x="1657377" y="1453901"/>
            <a:chExt cx="2585283" cy="3683629"/>
          </a:xfrm>
        </p:grpSpPr>
        <p:sp>
          <p:nvSpPr>
            <p:cNvPr id="1126" name="Google Shape;1126;p47"/>
            <p:cNvSpPr/>
            <p:nvPr/>
          </p:nvSpPr>
          <p:spPr>
            <a:xfrm>
              <a:off x="1657377" y="1453901"/>
              <a:ext cx="2585283" cy="3683629"/>
            </a:xfrm>
            <a:custGeom>
              <a:avLst/>
              <a:gdLst/>
              <a:ahLst/>
              <a:cxnLst/>
              <a:rect l="l" t="t" r="r" b="b"/>
              <a:pathLst>
                <a:path w="2159801" h="3077384" extrusionOk="0">
                  <a:moveTo>
                    <a:pt x="729970" y="288193"/>
                  </a:moveTo>
                  <a:cubicBezTo>
                    <a:pt x="754027" y="296771"/>
                    <a:pt x="779458" y="302433"/>
                    <a:pt x="806093" y="304492"/>
                  </a:cubicBezTo>
                  <a:cubicBezTo>
                    <a:pt x="1208184" y="304492"/>
                    <a:pt x="1382596" y="302605"/>
                    <a:pt x="1787265" y="302605"/>
                  </a:cubicBezTo>
                  <a:cubicBezTo>
                    <a:pt x="1992263" y="302605"/>
                    <a:pt x="2159801" y="469884"/>
                    <a:pt x="2159801" y="674566"/>
                  </a:cubicBezTo>
                  <a:lnTo>
                    <a:pt x="2159801" y="3077384"/>
                  </a:lnTo>
                  <a:lnTo>
                    <a:pt x="2024396" y="3077384"/>
                  </a:lnTo>
                  <a:lnTo>
                    <a:pt x="2024396" y="674566"/>
                  </a:lnTo>
                  <a:cubicBezTo>
                    <a:pt x="2024396" y="544517"/>
                    <a:pt x="1917515" y="437972"/>
                    <a:pt x="1787265" y="437972"/>
                  </a:cubicBezTo>
                  <a:cubicBezTo>
                    <a:pt x="1382080" y="437972"/>
                    <a:pt x="1207497" y="441404"/>
                    <a:pt x="804546" y="441404"/>
                  </a:cubicBezTo>
                  <a:cubicBezTo>
                    <a:pt x="778084" y="443634"/>
                    <a:pt x="752652" y="449296"/>
                    <a:pt x="728767" y="458046"/>
                  </a:cubicBezTo>
                  <a:cubicBezTo>
                    <a:pt x="735469" y="430080"/>
                    <a:pt x="739249" y="400742"/>
                    <a:pt x="739249" y="370546"/>
                  </a:cubicBezTo>
                  <a:cubicBezTo>
                    <a:pt x="739249" y="342237"/>
                    <a:pt x="735984" y="314786"/>
                    <a:pt x="729970" y="288193"/>
                  </a:cubicBezTo>
                  <a:close/>
                  <a:moveTo>
                    <a:pt x="366041" y="0"/>
                  </a:moveTo>
                  <a:cubicBezTo>
                    <a:pt x="568200" y="0"/>
                    <a:pt x="732082" y="163882"/>
                    <a:pt x="732082" y="366041"/>
                  </a:cubicBezTo>
                  <a:cubicBezTo>
                    <a:pt x="732082" y="568200"/>
                    <a:pt x="568200" y="732082"/>
                    <a:pt x="366041" y="732082"/>
                  </a:cubicBezTo>
                  <a:cubicBezTo>
                    <a:pt x="163882" y="732082"/>
                    <a:pt x="0" y="568200"/>
                    <a:pt x="0" y="366041"/>
                  </a:cubicBezTo>
                  <a:cubicBezTo>
                    <a:pt x="0" y="163882"/>
                    <a:pt x="163882" y="0"/>
                    <a:pt x="366041"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1127" name="Google Shape;1127;p47"/>
            <p:cNvSpPr/>
            <p:nvPr/>
          </p:nvSpPr>
          <p:spPr>
            <a:xfrm>
              <a:off x="1760471" y="1556996"/>
              <a:ext cx="682006" cy="678043"/>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nvGrpSpPr>
            <p:cNvPr id="1128" name="Google Shape;1128;p47"/>
            <p:cNvGrpSpPr/>
            <p:nvPr/>
          </p:nvGrpSpPr>
          <p:grpSpPr>
            <a:xfrm>
              <a:off x="1823044" y="2252398"/>
              <a:ext cx="2134926" cy="768759"/>
              <a:chOff x="1234352" y="1164408"/>
              <a:chExt cx="3682399" cy="854932"/>
            </a:xfrm>
          </p:grpSpPr>
          <p:sp>
            <p:nvSpPr>
              <p:cNvPr id="1129" name="Google Shape;1129;p47"/>
              <p:cNvSpPr txBox="1"/>
              <p:nvPr/>
            </p:nvSpPr>
            <p:spPr>
              <a:xfrm>
                <a:off x="1234352" y="1164408"/>
                <a:ext cx="3682399" cy="359392"/>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500" b="1">
                    <a:solidFill>
                      <a:schemeClr val="dk1"/>
                    </a:solidFill>
                    <a:latin typeface="Times New Roman"/>
                    <a:ea typeface="Times New Roman"/>
                    <a:cs typeface="Times New Roman"/>
                    <a:sym typeface="Times New Roman"/>
                  </a:rPr>
                  <a:t>Nemateriālie ieguldījumi</a:t>
                </a:r>
                <a:endParaRPr sz="1500" b="1">
                  <a:solidFill>
                    <a:schemeClr val="dk1"/>
                  </a:solidFill>
                  <a:latin typeface="Times New Roman"/>
                  <a:ea typeface="Times New Roman"/>
                  <a:cs typeface="Times New Roman"/>
                  <a:sym typeface="Times New Roman"/>
                </a:endParaRPr>
              </a:p>
            </p:txBody>
          </p:sp>
          <p:sp>
            <p:nvSpPr>
              <p:cNvPr id="1130" name="Google Shape;1130;p47"/>
              <p:cNvSpPr txBox="1"/>
              <p:nvPr/>
            </p:nvSpPr>
            <p:spPr>
              <a:xfrm>
                <a:off x="1705505" y="1505925"/>
                <a:ext cx="3179149" cy="513415"/>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1200">
                    <a:solidFill>
                      <a:srgbClr val="595959"/>
                    </a:solidFill>
                    <a:latin typeface="Times New Roman"/>
                    <a:ea typeface="Times New Roman"/>
                    <a:cs typeface="Times New Roman"/>
                    <a:sym typeface="Times New Roman"/>
                  </a:rPr>
                  <a:t>Pārskata lietderīgās lietošanas laiku</a:t>
                </a:r>
                <a:endParaRPr/>
              </a:p>
            </p:txBody>
          </p:sp>
        </p:grpSp>
        <p:pic>
          <p:nvPicPr>
            <p:cNvPr id="1131" name="Google Shape;1131;p47" descr="Stopwatch"/>
            <p:cNvPicPr preferRelativeResize="0"/>
            <p:nvPr/>
          </p:nvPicPr>
          <p:blipFill rotWithShape="1">
            <a:blip r:embed="rId4">
              <a:alphaModFix/>
            </a:blip>
            <a:srcRect/>
            <a:stretch/>
          </p:blipFill>
          <p:spPr>
            <a:xfrm>
              <a:off x="1804741" y="1576185"/>
              <a:ext cx="596455" cy="596455"/>
            </a:xfrm>
            <a:prstGeom prst="rect">
              <a:avLst/>
            </a:prstGeom>
            <a:noFill/>
            <a:ln>
              <a:noFill/>
            </a:ln>
          </p:spPr>
        </p:pic>
      </p:grpSp>
      <p:grpSp>
        <p:nvGrpSpPr>
          <p:cNvPr id="1132" name="Google Shape;1132;p47"/>
          <p:cNvGrpSpPr/>
          <p:nvPr/>
        </p:nvGrpSpPr>
        <p:grpSpPr>
          <a:xfrm>
            <a:off x="812796" y="2621246"/>
            <a:ext cx="2799401" cy="2498049"/>
            <a:chOff x="812796" y="2647201"/>
            <a:chExt cx="2799401" cy="2498049"/>
          </a:xfrm>
        </p:grpSpPr>
        <p:sp>
          <p:nvSpPr>
            <p:cNvPr id="1133" name="Google Shape;1133;p47"/>
            <p:cNvSpPr/>
            <p:nvPr/>
          </p:nvSpPr>
          <p:spPr>
            <a:xfrm>
              <a:off x="812796" y="2647201"/>
              <a:ext cx="2799401" cy="2498049"/>
            </a:xfrm>
            <a:custGeom>
              <a:avLst/>
              <a:gdLst/>
              <a:ahLst/>
              <a:cxnLst/>
              <a:rect l="l" t="t" r="r" b="b"/>
              <a:pathLst>
                <a:path w="2338680" h="2086924" extrusionOk="0">
                  <a:moveTo>
                    <a:pt x="728767" y="278256"/>
                  </a:moveTo>
                  <a:cubicBezTo>
                    <a:pt x="752624" y="286838"/>
                    <a:pt x="778197" y="292502"/>
                    <a:pt x="804457" y="294561"/>
                  </a:cubicBezTo>
                  <a:cubicBezTo>
                    <a:pt x="1206249" y="294561"/>
                    <a:pt x="1562558" y="292673"/>
                    <a:pt x="1966581" y="292673"/>
                  </a:cubicBezTo>
                  <a:cubicBezTo>
                    <a:pt x="2171510" y="292673"/>
                    <a:pt x="2338680" y="460015"/>
                    <a:pt x="2338680" y="664774"/>
                  </a:cubicBezTo>
                  <a:lnTo>
                    <a:pt x="2338680" y="2086924"/>
                  </a:lnTo>
                  <a:lnTo>
                    <a:pt x="2203434" y="2086924"/>
                  </a:lnTo>
                  <a:lnTo>
                    <a:pt x="2203434" y="664774"/>
                  </a:lnTo>
                  <a:cubicBezTo>
                    <a:pt x="2203434" y="534676"/>
                    <a:pt x="2096678" y="427920"/>
                    <a:pt x="1966581" y="427920"/>
                  </a:cubicBezTo>
                  <a:cubicBezTo>
                    <a:pt x="1561871" y="427920"/>
                    <a:pt x="1205391" y="431524"/>
                    <a:pt x="803084" y="431524"/>
                  </a:cubicBezTo>
                  <a:cubicBezTo>
                    <a:pt x="777854" y="433584"/>
                    <a:pt x="753654" y="438905"/>
                    <a:pt x="730655" y="446971"/>
                  </a:cubicBezTo>
                  <a:cubicBezTo>
                    <a:pt x="736319" y="421055"/>
                    <a:pt x="739408" y="394280"/>
                    <a:pt x="739408" y="366819"/>
                  </a:cubicBezTo>
                  <a:cubicBezTo>
                    <a:pt x="739408" y="336268"/>
                    <a:pt x="735632" y="306576"/>
                    <a:pt x="728767" y="278256"/>
                  </a:cubicBezTo>
                  <a:close/>
                  <a:moveTo>
                    <a:pt x="366041" y="0"/>
                  </a:moveTo>
                  <a:cubicBezTo>
                    <a:pt x="568200" y="0"/>
                    <a:pt x="732082" y="163882"/>
                    <a:pt x="732082" y="366041"/>
                  </a:cubicBezTo>
                  <a:cubicBezTo>
                    <a:pt x="732082" y="568200"/>
                    <a:pt x="568200" y="732082"/>
                    <a:pt x="366041" y="732082"/>
                  </a:cubicBezTo>
                  <a:cubicBezTo>
                    <a:pt x="163882" y="732082"/>
                    <a:pt x="0" y="568200"/>
                    <a:pt x="0" y="366041"/>
                  </a:cubicBezTo>
                  <a:cubicBezTo>
                    <a:pt x="0" y="163882"/>
                    <a:pt x="163882" y="0"/>
                    <a:pt x="366041" y="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1134" name="Google Shape;1134;p47"/>
            <p:cNvSpPr/>
            <p:nvPr/>
          </p:nvSpPr>
          <p:spPr>
            <a:xfrm>
              <a:off x="907203" y="2728974"/>
              <a:ext cx="682006" cy="682006"/>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nvGrpSpPr>
            <p:cNvPr id="1135" name="Google Shape;1135;p47"/>
            <p:cNvGrpSpPr/>
            <p:nvPr/>
          </p:nvGrpSpPr>
          <p:grpSpPr>
            <a:xfrm>
              <a:off x="1647402" y="3286808"/>
              <a:ext cx="1686974" cy="750474"/>
              <a:chOff x="810755" y="2679503"/>
              <a:chExt cx="3336669" cy="834601"/>
            </a:xfrm>
          </p:grpSpPr>
          <p:sp>
            <p:nvSpPr>
              <p:cNvPr id="1136" name="Google Shape;1136;p47"/>
              <p:cNvSpPr txBox="1"/>
              <p:nvPr/>
            </p:nvSpPr>
            <p:spPr>
              <a:xfrm>
                <a:off x="810755" y="2679503"/>
                <a:ext cx="3336669" cy="359391"/>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500" b="1">
                    <a:solidFill>
                      <a:schemeClr val="dk1"/>
                    </a:solidFill>
                    <a:latin typeface="Times New Roman"/>
                    <a:ea typeface="Times New Roman"/>
                    <a:cs typeface="Times New Roman"/>
                    <a:sym typeface="Times New Roman"/>
                  </a:rPr>
                  <a:t>Finanšu instrumenti</a:t>
                </a:r>
                <a:endParaRPr sz="1500" b="1">
                  <a:solidFill>
                    <a:schemeClr val="dk1"/>
                  </a:solidFill>
                  <a:latin typeface="Times New Roman"/>
                  <a:ea typeface="Times New Roman"/>
                  <a:cs typeface="Times New Roman"/>
                  <a:sym typeface="Times New Roman"/>
                </a:endParaRPr>
              </a:p>
            </p:txBody>
          </p:sp>
          <p:sp>
            <p:nvSpPr>
              <p:cNvPr id="1137" name="Google Shape;1137;p47"/>
              <p:cNvSpPr txBox="1"/>
              <p:nvPr/>
            </p:nvSpPr>
            <p:spPr>
              <a:xfrm>
                <a:off x="1218132" y="3000687"/>
                <a:ext cx="2929292" cy="513417"/>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1200">
                    <a:solidFill>
                      <a:srgbClr val="595959"/>
                    </a:solidFill>
                    <a:latin typeface="Times New Roman"/>
                    <a:ea typeface="Times New Roman"/>
                    <a:cs typeface="Times New Roman"/>
                    <a:sym typeface="Times New Roman"/>
                  </a:rPr>
                  <a:t>Amortizētā vērtība</a:t>
                </a:r>
                <a:endParaRPr/>
              </a:p>
              <a:p>
                <a:pPr marL="0" marR="0" lvl="0" indent="0" algn="r" rtl="0">
                  <a:spcBef>
                    <a:spcPts val="0"/>
                  </a:spcBef>
                  <a:spcAft>
                    <a:spcPts val="0"/>
                  </a:spcAft>
                  <a:buNone/>
                </a:pPr>
                <a:r>
                  <a:rPr lang="lv-LV" sz="1200">
                    <a:solidFill>
                      <a:srgbClr val="595959"/>
                    </a:solidFill>
                    <a:latin typeface="Times New Roman"/>
                    <a:ea typeface="Times New Roman"/>
                    <a:cs typeface="Times New Roman"/>
                    <a:sym typeface="Times New Roman"/>
                  </a:rPr>
                  <a:t>Patiesā vērtība</a:t>
                </a:r>
                <a:endParaRPr sz="1200">
                  <a:solidFill>
                    <a:srgbClr val="595959"/>
                  </a:solidFill>
                  <a:latin typeface="Times New Roman"/>
                  <a:ea typeface="Times New Roman"/>
                  <a:cs typeface="Times New Roman"/>
                  <a:sym typeface="Times New Roman"/>
                </a:endParaRPr>
              </a:p>
            </p:txBody>
          </p:sp>
        </p:grpSp>
        <p:pic>
          <p:nvPicPr>
            <p:cNvPr id="1138" name="Google Shape;1138;p47" descr="Puzzle"/>
            <p:cNvPicPr preferRelativeResize="0"/>
            <p:nvPr/>
          </p:nvPicPr>
          <p:blipFill rotWithShape="1">
            <a:blip r:embed="rId5">
              <a:alphaModFix/>
            </a:blip>
            <a:srcRect/>
            <a:stretch/>
          </p:blipFill>
          <p:spPr>
            <a:xfrm>
              <a:off x="946774" y="2820305"/>
              <a:ext cx="567680" cy="567680"/>
            </a:xfrm>
            <a:prstGeom prst="rect">
              <a:avLst/>
            </a:prstGeom>
            <a:noFill/>
            <a:ln>
              <a:noFill/>
            </a:ln>
          </p:spPr>
        </p:pic>
      </p:grpSp>
      <p:grpSp>
        <p:nvGrpSpPr>
          <p:cNvPr id="1139" name="Google Shape;1139;p47"/>
          <p:cNvGrpSpPr/>
          <p:nvPr/>
        </p:nvGrpSpPr>
        <p:grpSpPr>
          <a:xfrm>
            <a:off x="4698649" y="1961441"/>
            <a:ext cx="2850951" cy="3176092"/>
            <a:chOff x="4698649" y="1961441"/>
            <a:chExt cx="2850951" cy="3176092"/>
          </a:xfrm>
        </p:grpSpPr>
        <p:sp>
          <p:nvSpPr>
            <p:cNvPr id="1140" name="Google Shape;1140;p47"/>
            <p:cNvSpPr/>
            <p:nvPr/>
          </p:nvSpPr>
          <p:spPr>
            <a:xfrm>
              <a:off x="4698649" y="1961441"/>
              <a:ext cx="2850951" cy="3176092"/>
            </a:xfrm>
            <a:custGeom>
              <a:avLst/>
              <a:gdLst/>
              <a:ahLst/>
              <a:cxnLst/>
              <a:rect l="l" t="t" r="r" b="b"/>
              <a:pathLst>
                <a:path w="2381746" h="2653376" extrusionOk="0">
                  <a:moveTo>
                    <a:pt x="1656289" y="278257"/>
                  </a:moveTo>
                  <a:cubicBezTo>
                    <a:pt x="1649246" y="306598"/>
                    <a:pt x="1645467" y="336141"/>
                    <a:pt x="1645467" y="366543"/>
                  </a:cubicBezTo>
                  <a:cubicBezTo>
                    <a:pt x="1645467" y="392650"/>
                    <a:pt x="1648216" y="418071"/>
                    <a:pt x="1653369" y="442633"/>
                  </a:cubicBezTo>
                  <a:cubicBezTo>
                    <a:pt x="1632412" y="435934"/>
                    <a:pt x="1610424" y="431468"/>
                    <a:pt x="1587750" y="429579"/>
                  </a:cubicBezTo>
                  <a:cubicBezTo>
                    <a:pt x="1185101" y="429579"/>
                    <a:pt x="777470" y="425972"/>
                    <a:pt x="372416" y="425972"/>
                  </a:cubicBezTo>
                  <a:cubicBezTo>
                    <a:pt x="242208" y="425972"/>
                    <a:pt x="135534" y="532636"/>
                    <a:pt x="135534" y="663003"/>
                  </a:cubicBezTo>
                  <a:lnTo>
                    <a:pt x="135534" y="2653376"/>
                  </a:lnTo>
                  <a:lnTo>
                    <a:pt x="0" y="2653376"/>
                  </a:lnTo>
                  <a:lnTo>
                    <a:pt x="0" y="663003"/>
                  </a:lnTo>
                  <a:cubicBezTo>
                    <a:pt x="0" y="457920"/>
                    <a:pt x="167484" y="290452"/>
                    <a:pt x="372416" y="290452"/>
                  </a:cubicBezTo>
                  <a:cubicBezTo>
                    <a:pt x="776955" y="290452"/>
                    <a:pt x="1184242" y="292342"/>
                    <a:pt x="1586375" y="292342"/>
                  </a:cubicBezTo>
                  <a:cubicBezTo>
                    <a:pt x="1610596" y="290452"/>
                    <a:pt x="1633958" y="285643"/>
                    <a:pt x="1656289" y="278257"/>
                  </a:cubicBezTo>
                  <a:close/>
                  <a:moveTo>
                    <a:pt x="2015705" y="0"/>
                  </a:moveTo>
                  <a:cubicBezTo>
                    <a:pt x="2217864" y="0"/>
                    <a:pt x="2381746" y="163882"/>
                    <a:pt x="2381746" y="366041"/>
                  </a:cubicBezTo>
                  <a:cubicBezTo>
                    <a:pt x="2381746" y="568200"/>
                    <a:pt x="2217864" y="732082"/>
                    <a:pt x="2015705" y="732082"/>
                  </a:cubicBezTo>
                  <a:cubicBezTo>
                    <a:pt x="1813546" y="732082"/>
                    <a:pt x="1649664" y="568200"/>
                    <a:pt x="1649664" y="366041"/>
                  </a:cubicBezTo>
                  <a:cubicBezTo>
                    <a:pt x="1649664" y="163882"/>
                    <a:pt x="1813546" y="0"/>
                    <a:pt x="2015705" y="0"/>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1141" name="Google Shape;1141;p47"/>
            <p:cNvSpPr/>
            <p:nvPr/>
          </p:nvSpPr>
          <p:spPr>
            <a:xfrm>
              <a:off x="6768463" y="2060569"/>
              <a:ext cx="682006" cy="682006"/>
            </a:xfrm>
            <a:custGeom>
              <a:avLst/>
              <a:gdLst/>
              <a:ahLst/>
              <a:cxnLst/>
              <a:rect l="l" t="t" r="r" b="b"/>
              <a:pathLst>
                <a:path w="3313" h="3314" extrusionOk="0">
                  <a:moveTo>
                    <a:pt x="1657" y="3314"/>
                  </a:moveTo>
                  <a:cubicBezTo>
                    <a:pt x="2572" y="3314"/>
                    <a:pt x="3313" y="2572"/>
                    <a:pt x="3313" y="1657"/>
                  </a:cubicBezTo>
                  <a:cubicBezTo>
                    <a:pt x="3313" y="742"/>
                    <a:pt x="2572" y="0"/>
                    <a:pt x="1657" y="0"/>
                  </a:cubicBezTo>
                  <a:cubicBezTo>
                    <a:pt x="742" y="0"/>
                    <a:pt x="0" y="742"/>
                    <a:pt x="0" y="1657"/>
                  </a:cubicBezTo>
                  <a:cubicBezTo>
                    <a:pt x="0" y="2560"/>
                    <a:pt x="735" y="3314"/>
                    <a:pt x="1657" y="3314"/>
                  </a:cubicBezTo>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nvGrpSpPr>
            <p:cNvPr id="1142" name="Google Shape;1142;p47"/>
            <p:cNvGrpSpPr/>
            <p:nvPr/>
          </p:nvGrpSpPr>
          <p:grpSpPr>
            <a:xfrm>
              <a:off x="5118951" y="2429366"/>
              <a:ext cx="1856711" cy="1190243"/>
              <a:chOff x="377591" y="2668826"/>
              <a:chExt cx="2984587" cy="1316437"/>
            </a:xfrm>
          </p:grpSpPr>
          <p:sp>
            <p:nvSpPr>
              <p:cNvPr id="1143" name="Google Shape;1143;p47"/>
              <p:cNvSpPr txBox="1"/>
              <p:nvPr/>
            </p:nvSpPr>
            <p:spPr>
              <a:xfrm>
                <a:off x="377591" y="2668826"/>
                <a:ext cx="2937088" cy="616099"/>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500" b="1">
                    <a:solidFill>
                      <a:schemeClr val="dk1"/>
                    </a:solidFill>
                    <a:latin typeface="Times New Roman"/>
                    <a:ea typeface="Times New Roman"/>
                    <a:cs typeface="Times New Roman"/>
                    <a:sym typeface="Times New Roman"/>
                  </a:rPr>
                  <a:t>Sniegtie pakalpojumi</a:t>
                </a:r>
                <a:endParaRPr sz="1500" b="1">
                  <a:solidFill>
                    <a:schemeClr val="dk1"/>
                  </a:solidFill>
                  <a:latin typeface="Times New Roman"/>
                  <a:ea typeface="Times New Roman"/>
                  <a:cs typeface="Times New Roman"/>
                  <a:sym typeface="Times New Roman"/>
                </a:endParaRPr>
              </a:p>
            </p:txBody>
          </p:sp>
          <p:sp>
            <p:nvSpPr>
              <p:cNvPr id="1144" name="Google Shape;1144;p47"/>
              <p:cNvSpPr txBox="1"/>
              <p:nvPr/>
            </p:nvSpPr>
            <p:spPr>
              <a:xfrm>
                <a:off x="432885" y="3266479"/>
                <a:ext cx="2929293" cy="718784"/>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200">
                    <a:solidFill>
                      <a:srgbClr val="595959"/>
                    </a:solidFill>
                    <a:latin typeface="Times New Roman"/>
                    <a:ea typeface="Times New Roman"/>
                    <a:cs typeface="Times New Roman"/>
                    <a:sym typeface="Times New Roman"/>
                  </a:rPr>
                  <a:t>Ieņēmumus atzīst atbilstoši darījuma izpildes pakāpei</a:t>
                </a:r>
                <a:endParaRPr sz="1200">
                  <a:solidFill>
                    <a:srgbClr val="595959"/>
                  </a:solidFill>
                  <a:latin typeface="Times New Roman"/>
                  <a:ea typeface="Times New Roman"/>
                  <a:cs typeface="Times New Roman"/>
                  <a:sym typeface="Times New Roman"/>
                </a:endParaRPr>
              </a:p>
            </p:txBody>
          </p:sp>
        </p:grpSp>
        <p:pic>
          <p:nvPicPr>
            <p:cNvPr id="1145" name="Google Shape;1145;p47" descr="Network"/>
            <p:cNvPicPr preferRelativeResize="0"/>
            <p:nvPr/>
          </p:nvPicPr>
          <p:blipFill rotWithShape="1">
            <a:blip r:embed="rId6">
              <a:alphaModFix/>
            </a:blip>
            <a:srcRect/>
            <a:stretch/>
          </p:blipFill>
          <p:spPr>
            <a:xfrm>
              <a:off x="6810610" y="2116063"/>
              <a:ext cx="565117" cy="565117"/>
            </a:xfrm>
            <a:prstGeom prst="rect">
              <a:avLst/>
            </a:prstGeom>
            <a:noFill/>
            <a:ln>
              <a:noFill/>
            </a:ln>
          </p:spPr>
        </p:pic>
      </p:grpSp>
      <p:grpSp>
        <p:nvGrpSpPr>
          <p:cNvPr id="1146" name="Google Shape;1146;p47"/>
          <p:cNvGrpSpPr/>
          <p:nvPr/>
        </p:nvGrpSpPr>
        <p:grpSpPr>
          <a:xfrm>
            <a:off x="1760472" y="115870"/>
            <a:ext cx="1299688" cy="1104330"/>
            <a:chOff x="2875289" y="1723134"/>
            <a:chExt cx="1503831" cy="1512986"/>
          </a:xfrm>
        </p:grpSpPr>
        <p:sp>
          <p:nvSpPr>
            <p:cNvPr id="1147" name="Google Shape;1147;p47"/>
            <p:cNvSpPr/>
            <p:nvPr/>
          </p:nvSpPr>
          <p:spPr>
            <a:xfrm>
              <a:off x="2875289" y="1723134"/>
              <a:ext cx="1502569" cy="1502569"/>
            </a:xfrm>
            <a:custGeom>
              <a:avLst/>
              <a:gdLst/>
              <a:ahLst/>
              <a:cxnLst/>
              <a:rect l="l" t="t" r="r" b="b"/>
              <a:pathLst>
                <a:path w="2003425" h="2003425" extrusionOk="0">
                  <a:moveTo>
                    <a:pt x="0" y="0"/>
                  </a:moveTo>
                  <a:lnTo>
                    <a:pt x="2003425" y="0"/>
                  </a:lnTo>
                  <a:lnTo>
                    <a:pt x="2003425" y="1466359"/>
                  </a:lnTo>
                  <a:lnTo>
                    <a:pt x="1935571" y="1491194"/>
                  </a:lnTo>
                  <a:cubicBezTo>
                    <a:pt x="1735769" y="1575704"/>
                    <a:pt x="1575705" y="1735767"/>
                    <a:pt x="1491196" y="1935570"/>
                  </a:cubicBezTo>
                  <a:lnTo>
                    <a:pt x="1470132" y="2003425"/>
                  </a:lnTo>
                  <a:lnTo>
                    <a:pt x="0" y="2003425"/>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148" name="Google Shape;1148;p47"/>
            <p:cNvSpPr txBox="1"/>
            <p:nvPr/>
          </p:nvSpPr>
          <p:spPr>
            <a:xfrm>
              <a:off x="3129861" y="1893814"/>
              <a:ext cx="628617" cy="68261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8F8F8F"/>
                  </a:solidFill>
                  <a:latin typeface="Times New Roman"/>
                  <a:ea typeface="Times New Roman"/>
                  <a:cs typeface="Times New Roman"/>
                  <a:sym typeface="Times New Roman"/>
                </a:rPr>
                <a:t>04</a:t>
              </a:r>
              <a:endParaRPr/>
            </a:p>
          </p:txBody>
        </p:sp>
        <p:sp>
          <p:nvSpPr>
            <p:cNvPr id="1149" name="Google Shape;1149;p47"/>
            <p:cNvSpPr/>
            <p:nvPr/>
          </p:nvSpPr>
          <p:spPr>
            <a:xfrm>
              <a:off x="3586059" y="2443059"/>
              <a:ext cx="793061" cy="793061"/>
            </a:xfrm>
            <a:custGeom>
              <a:avLst/>
              <a:gdLst/>
              <a:ahLst/>
              <a:cxnLst/>
              <a:rect l="l" t="t" r="r" b="b"/>
              <a:pathLst>
                <a:path w="1057415" h="1057415" extrusionOk="0">
                  <a:moveTo>
                    <a:pt x="1057415" y="0"/>
                  </a:moveTo>
                  <a:lnTo>
                    <a:pt x="1057415" y="520349"/>
                  </a:lnTo>
                  <a:lnTo>
                    <a:pt x="989561" y="545184"/>
                  </a:lnTo>
                  <a:cubicBezTo>
                    <a:pt x="789759" y="629694"/>
                    <a:pt x="629695" y="789757"/>
                    <a:pt x="545186" y="989560"/>
                  </a:cubicBezTo>
                  <a:lnTo>
                    <a:pt x="524122" y="1057415"/>
                  </a:lnTo>
                  <a:lnTo>
                    <a:pt x="0" y="1057415"/>
                  </a:lnTo>
                  <a:lnTo>
                    <a:pt x="1961" y="1044563"/>
                  </a:lnTo>
                  <a:cubicBezTo>
                    <a:pt x="109049" y="521237"/>
                    <a:pt x="521238" y="109049"/>
                    <a:pt x="1044563" y="1961"/>
                  </a:cubicBezTo>
                  <a:lnTo>
                    <a:pt x="1057415" y="0"/>
                  </a:lnTo>
                  <a:close/>
                </a:path>
              </a:pathLst>
            </a:custGeom>
            <a:gradFill>
              <a:gsLst>
                <a:gs pos="0">
                  <a:srgbClr val="8F8F8F"/>
                </a:gs>
                <a:gs pos="100000">
                  <a:schemeClr val="accent2"/>
                </a:gs>
              </a:gsLst>
              <a:lin ang="156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sp>
        <p:nvSpPr>
          <p:cNvPr id="1150" name="Google Shape;1150;p47"/>
          <p:cNvSpPr/>
          <p:nvPr/>
        </p:nvSpPr>
        <p:spPr>
          <a:xfrm>
            <a:off x="1536239" y="5191646"/>
            <a:ext cx="1425672" cy="1110821"/>
          </a:xfrm>
          <a:custGeom>
            <a:avLst/>
            <a:gdLst/>
            <a:ahLst/>
            <a:cxnLst/>
            <a:rect l="l" t="t" r="r" b="b"/>
            <a:pathLst>
              <a:path w="1663510" h="981606" extrusionOk="0">
                <a:moveTo>
                  <a:pt x="1455072" y="0"/>
                </a:moveTo>
                <a:lnTo>
                  <a:pt x="1663510" y="0"/>
                </a:lnTo>
                <a:lnTo>
                  <a:pt x="1113871" y="981606"/>
                </a:lnTo>
                <a:lnTo>
                  <a:pt x="0" y="981606"/>
                </a:lnTo>
                <a:lnTo>
                  <a:pt x="1455072"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1151" name="Google Shape;1151;p47"/>
          <p:cNvGrpSpPr/>
          <p:nvPr/>
        </p:nvGrpSpPr>
        <p:grpSpPr>
          <a:xfrm>
            <a:off x="210092" y="3932670"/>
            <a:ext cx="2751819" cy="1418515"/>
            <a:chOff x="210092" y="3932670"/>
            <a:chExt cx="2751819" cy="1418515"/>
          </a:xfrm>
        </p:grpSpPr>
        <p:grpSp>
          <p:nvGrpSpPr>
            <p:cNvPr id="1152" name="Google Shape;1152;p47"/>
            <p:cNvGrpSpPr/>
            <p:nvPr/>
          </p:nvGrpSpPr>
          <p:grpSpPr>
            <a:xfrm>
              <a:off x="210092" y="3932670"/>
              <a:ext cx="2751819" cy="1418515"/>
              <a:chOff x="210092" y="3932670"/>
              <a:chExt cx="2751819" cy="1418515"/>
            </a:xfrm>
          </p:grpSpPr>
          <p:grpSp>
            <p:nvGrpSpPr>
              <p:cNvPr id="1153" name="Google Shape;1153;p47"/>
              <p:cNvGrpSpPr/>
              <p:nvPr/>
            </p:nvGrpSpPr>
            <p:grpSpPr>
              <a:xfrm>
                <a:off x="325039" y="4423836"/>
                <a:ext cx="2104365" cy="927349"/>
                <a:chOff x="190363" y="2642053"/>
                <a:chExt cx="2937087" cy="1031303"/>
              </a:xfrm>
            </p:grpSpPr>
            <p:sp>
              <p:nvSpPr>
                <p:cNvPr id="1154" name="Google Shape;1154;p47"/>
                <p:cNvSpPr txBox="1"/>
                <p:nvPr/>
              </p:nvSpPr>
              <p:spPr>
                <a:xfrm>
                  <a:off x="190363" y="2642053"/>
                  <a:ext cx="2937086" cy="359391"/>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500" b="1">
                      <a:solidFill>
                        <a:schemeClr val="dk1"/>
                      </a:solidFill>
                      <a:latin typeface="Times New Roman"/>
                      <a:ea typeface="Times New Roman"/>
                      <a:cs typeface="Times New Roman"/>
                      <a:sym typeface="Times New Roman"/>
                    </a:rPr>
                    <a:t>Krājumi</a:t>
                  </a:r>
                  <a:endParaRPr sz="1500" b="1">
                    <a:solidFill>
                      <a:schemeClr val="dk1"/>
                    </a:solidFill>
                    <a:latin typeface="Times New Roman"/>
                    <a:ea typeface="Times New Roman"/>
                    <a:cs typeface="Times New Roman"/>
                    <a:sym typeface="Times New Roman"/>
                  </a:endParaRPr>
                </a:p>
              </p:txBody>
            </p:sp>
            <p:sp>
              <p:nvSpPr>
                <p:cNvPr id="1155" name="Google Shape;1155;p47"/>
                <p:cNvSpPr txBox="1"/>
                <p:nvPr/>
              </p:nvSpPr>
              <p:spPr>
                <a:xfrm>
                  <a:off x="198158" y="2954572"/>
                  <a:ext cx="2929292" cy="718784"/>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1200">
                      <a:solidFill>
                        <a:srgbClr val="595959"/>
                      </a:solidFill>
                      <a:latin typeface="Times New Roman"/>
                      <a:ea typeface="Times New Roman"/>
                      <a:cs typeface="Times New Roman"/>
                      <a:sym typeface="Times New Roman"/>
                    </a:rPr>
                    <a:t>Aizstāšanas izmaksas</a:t>
                  </a:r>
                  <a:endParaRPr/>
                </a:p>
                <a:p>
                  <a:pPr marL="0" marR="0" lvl="0" indent="0" algn="r" rtl="0">
                    <a:spcBef>
                      <a:spcPts val="0"/>
                    </a:spcBef>
                    <a:spcAft>
                      <a:spcPts val="0"/>
                    </a:spcAft>
                    <a:buNone/>
                  </a:pPr>
                  <a:r>
                    <a:rPr lang="lv-LV" sz="1200">
                      <a:solidFill>
                        <a:srgbClr val="595959"/>
                      </a:solidFill>
                      <a:latin typeface="Times New Roman"/>
                      <a:ea typeface="Times New Roman"/>
                      <a:cs typeface="Times New Roman"/>
                      <a:sym typeface="Times New Roman"/>
                    </a:rPr>
                    <a:t>Neto pārdošanas vērtība</a:t>
                  </a:r>
                  <a:endParaRPr/>
                </a:p>
                <a:p>
                  <a:pPr marL="0" marR="0" lvl="0" indent="0" algn="r" rtl="0">
                    <a:spcBef>
                      <a:spcPts val="0"/>
                    </a:spcBef>
                    <a:spcAft>
                      <a:spcPts val="0"/>
                    </a:spcAft>
                    <a:buNone/>
                  </a:pPr>
                  <a:r>
                    <a:rPr lang="lv-LV" sz="1200">
                      <a:solidFill>
                        <a:srgbClr val="595959"/>
                      </a:solidFill>
                      <a:latin typeface="Times New Roman"/>
                      <a:ea typeface="Times New Roman"/>
                      <a:cs typeface="Times New Roman"/>
                      <a:sym typeface="Times New Roman"/>
                    </a:rPr>
                    <a:t>Atgūstamā vērtība</a:t>
                  </a:r>
                  <a:endParaRPr sz="1200">
                    <a:solidFill>
                      <a:srgbClr val="595959"/>
                    </a:solidFill>
                    <a:latin typeface="Times New Roman"/>
                    <a:ea typeface="Times New Roman"/>
                    <a:cs typeface="Times New Roman"/>
                    <a:sym typeface="Times New Roman"/>
                  </a:endParaRPr>
                </a:p>
              </p:txBody>
            </p:sp>
          </p:grpSp>
          <p:grpSp>
            <p:nvGrpSpPr>
              <p:cNvPr id="1156" name="Google Shape;1156;p47"/>
              <p:cNvGrpSpPr/>
              <p:nvPr/>
            </p:nvGrpSpPr>
            <p:grpSpPr>
              <a:xfrm>
                <a:off x="210092" y="3932670"/>
                <a:ext cx="2751819" cy="1217305"/>
                <a:chOff x="210092" y="3932670"/>
                <a:chExt cx="2751819" cy="1217305"/>
              </a:xfrm>
            </p:grpSpPr>
            <p:sp>
              <p:nvSpPr>
                <p:cNvPr id="1157" name="Google Shape;1157;p47"/>
                <p:cNvSpPr/>
                <p:nvPr/>
              </p:nvSpPr>
              <p:spPr>
                <a:xfrm>
                  <a:off x="210092" y="3932670"/>
                  <a:ext cx="2751819" cy="1217305"/>
                </a:xfrm>
                <a:custGeom>
                  <a:avLst/>
                  <a:gdLst/>
                  <a:ahLst/>
                  <a:cxnLst/>
                  <a:rect l="l" t="t" r="r" b="b"/>
                  <a:pathLst>
                    <a:path w="2298929" h="1016963" extrusionOk="0">
                      <a:moveTo>
                        <a:pt x="729111" y="284882"/>
                      </a:moveTo>
                      <a:cubicBezTo>
                        <a:pt x="752982" y="293471"/>
                        <a:pt x="778226" y="298967"/>
                        <a:pt x="804330" y="300857"/>
                      </a:cubicBezTo>
                      <a:cubicBezTo>
                        <a:pt x="1177508" y="300857"/>
                        <a:pt x="1552574" y="301716"/>
                        <a:pt x="1926610" y="301716"/>
                      </a:cubicBezTo>
                      <a:cubicBezTo>
                        <a:pt x="2131489" y="301716"/>
                        <a:pt x="2298929" y="469191"/>
                        <a:pt x="2298929" y="674112"/>
                      </a:cubicBezTo>
                      <a:lnTo>
                        <a:pt x="2298929" y="1016963"/>
                      </a:lnTo>
                      <a:lnTo>
                        <a:pt x="2163603" y="1016963"/>
                      </a:lnTo>
                      <a:lnTo>
                        <a:pt x="2163603" y="674112"/>
                      </a:lnTo>
                      <a:cubicBezTo>
                        <a:pt x="2163603" y="543910"/>
                        <a:pt x="2056785" y="437070"/>
                        <a:pt x="1926610" y="437070"/>
                      </a:cubicBezTo>
                      <a:cubicBezTo>
                        <a:pt x="1552059" y="437070"/>
                        <a:pt x="1176821" y="438100"/>
                        <a:pt x="802956" y="438100"/>
                      </a:cubicBezTo>
                      <a:cubicBezTo>
                        <a:pt x="777196" y="440333"/>
                        <a:pt x="752295" y="445658"/>
                        <a:pt x="728767" y="454075"/>
                      </a:cubicBezTo>
                      <a:cubicBezTo>
                        <a:pt x="735293" y="426764"/>
                        <a:pt x="738728" y="398250"/>
                        <a:pt x="738728" y="368877"/>
                      </a:cubicBezTo>
                      <a:cubicBezTo>
                        <a:pt x="738728" y="340020"/>
                        <a:pt x="735465" y="311850"/>
                        <a:pt x="729111" y="284882"/>
                      </a:cubicBezTo>
                      <a:close/>
                      <a:moveTo>
                        <a:pt x="366041" y="0"/>
                      </a:moveTo>
                      <a:cubicBezTo>
                        <a:pt x="568200" y="0"/>
                        <a:pt x="732082" y="163882"/>
                        <a:pt x="732082" y="366041"/>
                      </a:cubicBezTo>
                      <a:cubicBezTo>
                        <a:pt x="732082" y="568200"/>
                        <a:pt x="568200" y="732082"/>
                        <a:pt x="366041" y="732082"/>
                      </a:cubicBezTo>
                      <a:cubicBezTo>
                        <a:pt x="163882" y="732082"/>
                        <a:pt x="0" y="568200"/>
                        <a:pt x="0" y="366041"/>
                      </a:cubicBezTo>
                      <a:cubicBezTo>
                        <a:pt x="0" y="163882"/>
                        <a:pt x="163882" y="0"/>
                        <a:pt x="366041" y="0"/>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sp>
              <p:nvSpPr>
                <p:cNvPr id="1158" name="Google Shape;1158;p47"/>
                <p:cNvSpPr/>
                <p:nvPr/>
              </p:nvSpPr>
              <p:spPr>
                <a:xfrm>
                  <a:off x="315074" y="4023323"/>
                  <a:ext cx="678043" cy="682006"/>
                </a:xfrm>
                <a:prstGeom prst="ellipse">
                  <a:avLst/>
                </a:pr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Times New Roman"/>
                    <a:ea typeface="Times New Roman"/>
                    <a:cs typeface="Times New Roman"/>
                    <a:sym typeface="Times New Roman"/>
                  </a:endParaRPr>
                </a:p>
              </p:txBody>
            </p:sp>
          </p:grpSp>
        </p:grpSp>
        <p:sp>
          <p:nvSpPr>
            <p:cNvPr id="1159" name="Google Shape;1159;p47"/>
            <p:cNvSpPr/>
            <p:nvPr/>
          </p:nvSpPr>
          <p:spPr>
            <a:xfrm>
              <a:off x="393910" y="4134773"/>
              <a:ext cx="512126" cy="473814"/>
            </a:xfrm>
            <a:custGeom>
              <a:avLst/>
              <a:gdLst/>
              <a:ahLst/>
              <a:cxnLst/>
              <a:rect l="l" t="t" r="r" b="b"/>
              <a:pathLst>
                <a:path w="468765" h="432707" extrusionOk="0">
                  <a:moveTo>
                    <a:pt x="153251" y="0"/>
                  </a:moveTo>
                  <a:lnTo>
                    <a:pt x="315515" y="0"/>
                  </a:lnTo>
                  <a:cubicBezTo>
                    <a:pt x="327910" y="0"/>
                    <a:pt x="338522" y="4413"/>
                    <a:pt x="347348" y="13240"/>
                  </a:cubicBezTo>
                  <a:cubicBezTo>
                    <a:pt x="356175" y="22067"/>
                    <a:pt x="360589" y="32678"/>
                    <a:pt x="360589" y="45074"/>
                  </a:cubicBezTo>
                  <a:lnTo>
                    <a:pt x="360589" y="72118"/>
                  </a:lnTo>
                  <a:lnTo>
                    <a:pt x="441721" y="72118"/>
                  </a:lnTo>
                  <a:cubicBezTo>
                    <a:pt x="449233" y="72118"/>
                    <a:pt x="455619" y="74747"/>
                    <a:pt x="460877" y="80006"/>
                  </a:cubicBezTo>
                  <a:cubicBezTo>
                    <a:pt x="466136" y="85264"/>
                    <a:pt x="468765" y="91650"/>
                    <a:pt x="468765" y="99162"/>
                  </a:cubicBezTo>
                  <a:lnTo>
                    <a:pt x="468765" y="135221"/>
                  </a:lnTo>
                  <a:cubicBezTo>
                    <a:pt x="468765" y="148555"/>
                    <a:pt x="464868" y="161983"/>
                    <a:pt x="457074" y="175506"/>
                  </a:cubicBezTo>
                  <a:cubicBezTo>
                    <a:pt x="449280" y="189028"/>
                    <a:pt x="438763" y="201235"/>
                    <a:pt x="425523" y="212128"/>
                  </a:cubicBezTo>
                  <a:cubicBezTo>
                    <a:pt x="412282" y="223021"/>
                    <a:pt x="396037" y="232176"/>
                    <a:pt x="376787" y="239595"/>
                  </a:cubicBezTo>
                  <a:cubicBezTo>
                    <a:pt x="357537" y="247013"/>
                    <a:pt x="337301" y="251192"/>
                    <a:pt x="316078" y="252131"/>
                  </a:cubicBezTo>
                  <a:cubicBezTo>
                    <a:pt x="308191" y="262272"/>
                    <a:pt x="299270" y="271193"/>
                    <a:pt x="289316" y="278893"/>
                  </a:cubicBezTo>
                  <a:cubicBezTo>
                    <a:pt x="282179" y="285279"/>
                    <a:pt x="277249" y="292087"/>
                    <a:pt x="274526" y="299317"/>
                  </a:cubicBezTo>
                  <a:cubicBezTo>
                    <a:pt x="271803" y="306548"/>
                    <a:pt x="270441" y="314952"/>
                    <a:pt x="270441" y="324530"/>
                  </a:cubicBezTo>
                  <a:cubicBezTo>
                    <a:pt x="270441" y="334672"/>
                    <a:pt x="273305" y="343217"/>
                    <a:pt x="279033" y="350166"/>
                  </a:cubicBezTo>
                  <a:cubicBezTo>
                    <a:pt x="284761" y="357115"/>
                    <a:pt x="293917" y="360589"/>
                    <a:pt x="306500" y="360589"/>
                  </a:cubicBezTo>
                  <a:cubicBezTo>
                    <a:pt x="320586" y="360589"/>
                    <a:pt x="333122" y="364862"/>
                    <a:pt x="344109" y="373407"/>
                  </a:cubicBezTo>
                  <a:cubicBezTo>
                    <a:pt x="355095" y="381952"/>
                    <a:pt x="360589" y="392704"/>
                    <a:pt x="360589" y="405663"/>
                  </a:cubicBezTo>
                  <a:lnTo>
                    <a:pt x="360589" y="423692"/>
                  </a:lnTo>
                  <a:cubicBezTo>
                    <a:pt x="360589" y="426322"/>
                    <a:pt x="359743" y="428481"/>
                    <a:pt x="358053" y="430172"/>
                  </a:cubicBezTo>
                  <a:cubicBezTo>
                    <a:pt x="356363" y="431862"/>
                    <a:pt x="354203" y="432707"/>
                    <a:pt x="351574" y="432707"/>
                  </a:cubicBezTo>
                  <a:lnTo>
                    <a:pt x="117191" y="432707"/>
                  </a:lnTo>
                  <a:cubicBezTo>
                    <a:pt x="114562" y="432707"/>
                    <a:pt x="112403" y="431862"/>
                    <a:pt x="110712" y="430172"/>
                  </a:cubicBezTo>
                  <a:cubicBezTo>
                    <a:pt x="109022" y="428481"/>
                    <a:pt x="108177" y="426322"/>
                    <a:pt x="108177" y="423692"/>
                  </a:cubicBezTo>
                  <a:lnTo>
                    <a:pt x="108177" y="405663"/>
                  </a:lnTo>
                  <a:cubicBezTo>
                    <a:pt x="108177" y="392704"/>
                    <a:pt x="113670" y="381952"/>
                    <a:pt x="124657" y="373407"/>
                  </a:cubicBezTo>
                  <a:cubicBezTo>
                    <a:pt x="135644" y="364862"/>
                    <a:pt x="148180" y="360589"/>
                    <a:pt x="162265" y="360589"/>
                  </a:cubicBezTo>
                  <a:cubicBezTo>
                    <a:pt x="174849" y="360589"/>
                    <a:pt x="184004" y="357115"/>
                    <a:pt x="189732" y="350166"/>
                  </a:cubicBezTo>
                  <a:cubicBezTo>
                    <a:pt x="195460" y="343217"/>
                    <a:pt x="198324" y="334672"/>
                    <a:pt x="198324" y="324530"/>
                  </a:cubicBezTo>
                  <a:cubicBezTo>
                    <a:pt x="198324" y="314952"/>
                    <a:pt x="196963" y="306548"/>
                    <a:pt x="194239" y="299317"/>
                  </a:cubicBezTo>
                  <a:cubicBezTo>
                    <a:pt x="191517" y="292087"/>
                    <a:pt x="186587" y="285279"/>
                    <a:pt x="179450" y="278893"/>
                  </a:cubicBezTo>
                  <a:cubicBezTo>
                    <a:pt x="169496" y="271193"/>
                    <a:pt x="160575" y="262272"/>
                    <a:pt x="152687" y="252131"/>
                  </a:cubicBezTo>
                  <a:cubicBezTo>
                    <a:pt x="131465" y="251192"/>
                    <a:pt x="111230" y="247013"/>
                    <a:pt x="91979" y="239595"/>
                  </a:cubicBezTo>
                  <a:cubicBezTo>
                    <a:pt x="72728" y="232176"/>
                    <a:pt x="56483" y="223021"/>
                    <a:pt x="43243" y="212128"/>
                  </a:cubicBezTo>
                  <a:cubicBezTo>
                    <a:pt x="30002" y="201235"/>
                    <a:pt x="19485" y="189028"/>
                    <a:pt x="11691" y="175506"/>
                  </a:cubicBezTo>
                  <a:cubicBezTo>
                    <a:pt x="3897" y="161983"/>
                    <a:pt x="0" y="148555"/>
                    <a:pt x="0" y="135221"/>
                  </a:cubicBezTo>
                  <a:lnTo>
                    <a:pt x="0" y="99162"/>
                  </a:lnTo>
                  <a:cubicBezTo>
                    <a:pt x="0" y="91650"/>
                    <a:pt x="2630" y="85264"/>
                    <a:pt x="7888" y="80006"/>
                  </a:cubicBezTo>
                  <a:cubicBezTo>
                    <a:pt x="13146" y="74747"/>
                    <a:pt x="19532" y="72118"/>
                    <a:pt x="27044" y="72118"/>
                  </a:cubicBezTo>
                  <a:lnTo>
                    <a:pt x="108177" y="72118"/>
                  </a:lnTo>
                  <a:lnTo>
                    <a:pt x="108177" y="45074"/>
                  </a:lnTo>
                  <a:cubicBezTo>
                    <a:pt x="108177" y="32678"/>
                    <a:pt x="112590" y="22067"/>
                    <a:pt x="121417" y="13240"/>
                  </a:cubicBezTo>
                  <a:cubicBezTo>
                    <a:pt x="130244" y="4413"/>
                    <a:pt x="140855" y="0"/>
                    <a:pt x="153251" y="0"/>
                  </a:cubicBezTo>
                  <a:close/>
                  <a:moveTo>
                    <a:pt x="36059" y="108177"/>
                  </a:moveTo>
                  <a:lnTo>
                    <a:pt x="36059" y="135221"/>
                  </a:lnTo>
                  <a:cubicBezTo>
                    <a:pt x="36059" y="149870"/>
                    <a:pt x="44932" y="165082"/>
                    <a:pt x="62680" y="180858"/>
                  </a:cubicBezTo>
                  <a:cubicBezTo>
                    <a:pt x="80428" y="196634"/>
                    <a:pt x="102543" y="207245"/>
                    <a:pt x="129023" y="212691"/>
                  </a:cubicBezTo>
                  <a:cubicBezTo>
                    <a:pt x="115126" y="182267"/>
                    <a:pt x="108177" y="147428"/>
                    <a:pt x="108177" y="108177"/>
                  </a:cubicBezTo>
                  <a:lnTo>
                    <a:pt x="36059" y="108177"/>
                  </a:lnTo>
                  <a:close/>
                  <a:moveTo>
                    <a:pt x="360589" y="108177"/>
                  </a:moveTo>
                  <a:cubicBezTo>
                    <a:pt x="360589" y="147428"/>
                    <a:pt x="353640" y="182267"/>
                    <a:pt x="339742" y="212691"/>
                  </a:cubicBezTo>
                  <a:cubicBezTo>
                    <a:pt x="366222" y="207245"/>
                    <a:pt x="388337" y="196634"/>
                    <a:pt x="406085" y="180858"/>
                  </a:cubicBezTo>
                  <a:cubicBezTo>
                    <a:pt x="423833" y="165082"/>
                    <a:pt x="432706" y="149870"/>
                    <a:pt x="432706" y="135221"/>
                  </a:cubicBezTo>
                  <a:lnTo>
                    <a:pt x="432706" y="108177"/>
                  </a:lnTo>
                  <a:lnTo>
                    <a:pt x="360589" y="108177"/>
                  </a:lnTo>
                  <a:close/>
                </a:path>
              </a:pathLst>
            </a:custGeom>
            <a:solidFill>
              <a:srgbClr val="4944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FFFF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9"/>
                                        </p:tgtEl>
                                        <p:attrNameLst>
                                          <p:attrName>style.visibility</p:attrName>
                                        </p:attrNameLst>
                                      </p:cBhvr>
                                      <p:to>
                                        <p:strVal val="visible"/>
                                      </p:to>
                                    </p:set>
                                    <p:animEffect transition="in" filter="fade">
                                      <p:cBhvr>
                                        <p:cTn id="7" dur="500"/>
                                        <p:tgtEl>
                                          <p:spTgt spid="11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8"/>
                                        </p:tgtEl>
                                        <p:attrNameLst>
                                          <p:attrName>style.visibility</p:attrName>
                                        </p:attrNameLst>
                                      </p:cBhvr>
                                      <p:to>
                                        <p:strVal val="visible"/>
                                      </p:to>
                                    </p:set>
                                    <p:animEffect transition="in" filter="fade">
                                      <p:cBhvr>
                                        <p:cTn id="12" dur="500"/>
                                        <p:tgtEl>
                                          <p:spTgt spid="1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5"/>
                                        </p:tgtEl>
                                        <p:attrNameLst>
                                          <p:attrName>style.visibility</p:attrName>
                                        </p:attrNameLst>
                                      </p:cBhvr>
                                      <p:to>
                                        <p:strVal val="visible"/>
                                      </p:to>
                                    </p:set>
                                    <p:animEffect transition="in" filter="fade">
                                      <p:cBhvr>
                                        <p:cTn id="17" dur="500"/>
                                        <p:tgtEl>
                                          <p:spTgt spid="1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2"/>
                                        </p:tgtEl>
                                        <p:attrNameLst>
                                          <p:attrName>style.visibility</p:attrName>
                                        </p:attrNameLst>
                                      </p:cBhvr>
                                      <p:to>
                                        <p:strVal val="visible"/>
                                      </p:to>
                                    </p:set>
                                    <p:animEffect transition="in" filter="fade">
                                      <p:cBhvr>
                                        <p:cTn id="22" dur="500"/>
                                        <p:tgtEl>
                                          <p:spTgt spid="1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1"/>
                                        </p:tgtEl>
                                        <p:attrNameLst>
                                          <p:attrName>style.visibility</p:attrName>
                                        </p:attrNameLst>
                                      </p:cBhvr>
                                      <p:to>
                                        <p:strVal val="visible"/>
                                      </p:to>
                                    </p:set>
                                    <p:animEffect transition="in" filter="fade">
                                      <p:cBhvr>
                                        <p:cTn id="27" dur="1000"/>
                                        <p:tgtEl>
                                          <p:spTgt spid="1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48"/>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t>Izņēmumi</a:t>
            </a:r>
            <a:endParaRPr/>
          </a:p>
        </p:txBody>
      </p:sp>
      <p:sp>
        <p:nvSpPr>
          <p:cNvPr id="1166" name="Google Shape;1166;p48"/>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37</a:t>
            </a:fld>
            <a:endParaRPr/>
          </a:p>
        </p:txBody>
      </p:sp>
      <p:grpSp>
        <p:nvGrpSpPr>
          <p:cNvPr id="1167" name="Google Shape;1167;p48"/>
          <p:cNvGrpSpPr/>
          <p:nvPr/>
        </p:nvGrpSpPr>
        <p:grpSpPr>
          <a:xfrm>
            <a:off x="4701317" y="2323397"/>
            <a:ext cx="3312007" cy="2462213"/>
            <a:chOff x="4701317" y="2323397"/>
            <a:chExt cx="3312007" cy="2462213"/>
          </a:xfrm>
        </p:grpSpPr>
        <p:sp>
          <p:nvSpPr>
            <p:cNvPr id="1168" name="Google Shape;1168;p48"/>
            <p:cNvSpPr txBox="1"/>
            <p:nvPr/>
          </p:nvSpPr>
          <p:spPr>
            <a:xfrm>
              <a:off x="4701317" y="2323397"/>
              <a:ext cx="3312007" cy="2462213"/>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0" tIns="45700" rIns="0" bIns="45700" anchor="t" anchorCtr="0">
              <a:noAutofit/>
            </a:bodyPr>
            <a:lstStyle/>
            <a:p>
              <a:pPr marL="0" marR="0" lvl="0" indent="0" algn="ctr" rtl="0">
                <a:spcBef>
                  <a:spcPts val="0"/>
                </a:spcBef>
                <a:spcAft>
                  <a:spcPts val="0"/>
                </a:spcAft>
                <a:buNone/>
              </a:pPr>
              <a:r>
                <a:rPr lang="lv-LV" sz="2800" b="1">
                  <a:solidFill>
                    <a:schemeClr val="accent5"/>
                  </a:solidFill>
                  <a:latin typeface="Times New Roman"/>
                  <a:ea typeface="Times New Roman"/>
                  <a:cs typeface="Times New Roman"/>
                  <a:sym typeface="Times New Roman"/>
                </a:rPr>
                <a:t>Zeme</a:t>
              </a:r>
              <a:endParaRPr sz="2800" b="1">
                <a:solidFill>
                  <a:schemeClr val="accent5"/>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accent5"/>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accent5"/>
                </a:solidFill>
                <a:latin typeface="Times New Roman"/>
                <a:ea typeface="Times New Roman"/>
                <a:cs typeface="Times New Roman"/>
                <a:sym typeface="Times New Roman"/>
              </a:endParaRPr>
            </a:p>
            <a:p>
              <a:pPr marL="0" marR="0" lvl="0" indent="0" algn="ctr" rtl="0">
                <a:spcBef>
                  <a:spcPts val="0"/>
                </a:spcBef>
                <a:spcAft>
                  <a:spcPts val="0"/>
                </a:spcAft>
                <a:buNone/>
              </a:pPr>
              <a:r>
                <a:rPr lang="lv-LV" sz="1800">
                  <a:solidFill>
                    <a:schemeClr val="accent5"/>
                  </a:solidFill>
                  <a:latin typeface="Times New Roman"/>
                  <a:ea typeface="Times New Roman"/>
                  <a:cs typeface="Times New Roman"/>
                  <a:sym typeface="Times New Roman"/>
                </a:rPr>
                <a:t>Uzskaites vērtību aktualizē</a:t>
              </a:r>
              <a:endParaRPr/>
            </a:p>
            <a:p>
              <a:pPr marL="0" marR="0" lvl="0" indent="0" algn="ctr" rtl="0">
                <a:spcBef>
                  <a:spcPts val="0"/>
                </a:spcBef>
                <a:spcAft>
                  <a:spcPts val="0"/>
                </a:spcAft>
                <a:buNone/>
              </a:pPr>
              <a:r>
                <a:rPr lang="lv-LV" sz="1800">
                  <a:solidFill>
                    <a:schemeClr val="accent5"/>
                  </a:solidFill>
                  <a:latin typeface="Times New Roman"/>
                  <a:ea typeface="Times New Roman"/>
                  <a:cs typeface="Times New Roman"/>
                  <a:sym typeface="Times New Roman"/>
                </a:rPr>
                <a:t>līdz 2021.gada 31.decembrim</a:t>
              </a:r>
              <a:endParaRPr/>
            </a:p>
            <a:p>
              <a:pPr marL="0" marR="0" lvl="0" indent="0" algn="ctr" rtl="0">
                <a:spcBef>
                  <a:spcPts val="0"/>
                </a:spcBef>
                <a:spcAft>
                  <a:spcPts val="0"/>
                </a:spcAft>
                <a:buNone/>
              </a:pPr>
              <a:endParaRPr sz="1800">
                <a:solidFill>
                  <a:schemeClr val="accent5"/>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accent5"/>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chemeClr val="accent5"/>
                </a:solidFill>
                <a:latin typeface="Times New Roman"/>
                <a:ea typeface="Times New Roman"/>
                <a:cs typeface="Times New Roman"/>
                <a:sym typeface="Times New Roman"/>
              </a:endParaRPr>
            </a:p>
          </p:txBody>
        </p:sp>
        <p:pic>
          <p:nvPicPr>
            <p:cNvPr id="1169" name="Google Shape;1169;p48" descr="Globe"/>
            <p:cNvPicPr preferRelativeResize="0"/>
            <p:nvPr/>
          </p:nvPicPr>
          <p:blipFill rotWithShape="1">
            <a:blip r:embed="rId3">
              <a:alphaModFix/>
            </a:blip>
            <a:srcRect/>
            <a:stretch/>
          </p:blipFill>
          <p:spPr>
            <a:xfrm>
              <a:off x="7277228" y="2451757"/>
              <a:ext cx="565509" cy="565509"/>
            </a:xfrm>
            <a:prstGeom prst="rect">
              <a:avLst/>
            </a:prstGeom>
            <a:noFill/>
            <a:ln>
              <a:noFill/>
            </a:ln>
          </p:spPr>
        </p:pic>
      </p:grpSp>
      <p:grpSp>
        <p:nvGrpSpPr>
          <p:cNvPr id="1170" name="Google Shape;1170;p48"/>
          <p:cNvGrpSpPr/>
          <p:nvPr/>
        </p:nvGrpSpPr>
        <p:grpSpPr>
          <a:xfrm>
            <a:off x="1010465" y="1905733"/>
            <a:ext cx="3312007" cy="2062103"/>
            <a:chOff x="1010465" y="1905733"/>
            <a:chExt cx="3312007" cy="2062103"/>
          </a:xfrm>
        </p:grpSpPr>
        <p:sp>
          <p:nvSpPr>
            <p:cNvPr id="1171" name="Google Shape;1171;p48"/>
            <p:cNvSpPr txBox="1"/>
            <p:nvPr/>
          </p:nvSpPr>
          <p:spPr>
            <a:xfrm>
              <a:off x="1010465" y="1905733"/>
              <a:ext cx="3312007" cy="2062103"/>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0" tIns="45700" rIns="0" bIns="45700" anchor="t" anchorCtr="0">
              <a:noAutofit/>
            </a:bodyPr>
            <a:lstStyle/>
            <a:p>
              <a:pPr marL="0" marR="0" lvl="0" indent="0" algn="ctr" rtl="0">
                <a:spcBef>
                  <a:spcPts val="0"/>
                </a:spcBef>
                <a:spcAft>
                  <a:spcPts val="0"/>
                </a:spcAft>
                <a:buNone/>
              </a:pPr>
              <a:r>
                <a:rPr lang="lv-LV" sz="2800" b="1">
                  <a:solidFill>
                    <a:srgbClr val="E55D00"/>
                  </a:solidFill>
                  <a:latin typeface="Times New Roman"/>
                  <a:ea typeface="Times New Roman"/>
                  <a:cs typeface="Times New Roman"/>
                  <a:sym typeface="Times New Roman"/>
                </a:rPr>
                <a:t>Inventārs</a:t>
              </a:r>
              <a:endParaRPr/>
            </a:p>
            <a:p>
              <a:pPr marL="0" marR="0" lvl="0" indent="0" algn="ctr" rtl="0">
                <a:spcBef>
                  <a:spcPts val="0"/>
                </a:spcBef>
                <a:spcAft>
                  <a:spcPts val="0"/>
                </a:spcAft>
                <a:buNone/>
              </a:pPr>
              <a:endParaRPr sz="2800" b="1">
                <a:solidFill>
                  <a:srgbClr val="E55D00"/>
                </a:solidFill>
                <a:latin typeface="Times New Roman"/>
                <a:ea typeface="Times New Roman"/>
                <a:cs typeface="Times New Roman"/>
                <a:sym typeface="Times New Roman"/>
              </a:endParaRPr>
            </a:p>
            <a:p>
              <a:pPr marL="0" marR="0" lvl="0" indent="0" algn="ctr" rtl="0">
                <a:spcBef>
                  <a:spcPts val="0"/>
                </a:spcBef>
                <a:spcAft>
                  <a:spcPts val="0"/>
                </a:spcAft>
                <a:buNone/>
              </a:pPr>
              <a:r>
                <a:rPr lang="lv-LV" sz="1800">
                  <a:solidFill>
                    <a:srgbClr val="E55D00"/>
                  </a:solidFill>
                  <a:latin typeface="Times New Roman"/>
                  <a:ea typeface="Times New Roman"/>
                  <a:cs typeface="Times New Roman"/>
                  <a:sym typeface="Times New Roman"/>
                </a:rPr>
                <a:t>Atlikumu pārklasificē līdz 2020.gada 31.decembrim</a:t>
              </a:r>
              <a:endParaRPr/>
            </a:p>
            <a:p>
              <a:pPr marL="0" marR="0" lvl="0" indent="0" algn="ctr" rtl="0">
                <a:spcBef>
                  <a:spcPts val="0"/>
                </a:spcBef>
                <a:spcAft>
                  <a:spcPts val="0"/>
                </a:spcAft>
                <a:buNone/>
              </a:pPr>
              <a:endParaRPr sz="1800">
                <a:solidFill>
                  <a:srgbClr val="E55D00"/>
                </a:solidFill>
                <a:latin typeface="Times New Roman"/>
                <a:ea typeface="Times New Roman"/>
                <a:cs typeface="Times New Roman"/>
                <a:sym typeface="Times New Roman"/>
              </a:endParaRPr>
            </a:p>
            <a:p>
              <a:pPr marL="0" marR="0" lvl="0" indent="0" algn="ctr" rtl="0">
                <a:spcBef>
                  <a:spcPts val="0"/>
                </a:spcBef>
                <a:spcAft>
                  <a:spcPts val="0"/>
                </a:spcAft>
                <a:buNone/>
              </a:pPr>
              <a:endParaRPr sz="1800">
                <a:solidFill>
                  <a:srgbClr val="E55D00"/>
                </a:solidFill>
                <a:latin typeface="Times New Roman"/>
                <a:ea typeface="Times New Roman"/>
                <a:cs typeface="Times New Roman"/>
                <a:sym typeface="Times New Roman"/>
              </a:endParaRPr>
            </a:p>
          </p:txBody>
        </p:sp>
        <p:sp>
          <p:nvSpPr>
            <p:cNvPr id="1172" name="Google Shape;1172;p48"/>
            <p:cNvSpPr/>
            <p:nvPr/>
          </p:nvSpPr>
          <p:spPr>
            <a:xfrm>
              <a:off x="3728110" y="1990423"/>
              <a:ext cx="512692" cy="473643"/>
            </a:xfrm>
            <a:custGeom>
              <a:avLst/>
              <a:gdLst/>
              <a:ahLst/>
              <a:cxnLst/>
              <a:rect l="l" t="t" r="r" b="b"/>
              <a:pathLst>
                <a:path w="468765" h="432707" extrusionOk="0">
                  <a:moveTo>
                    <a:pt x="153251" y="0"/>
                  </a:moveTo>
                  <a:lnTo>
                    <a:pt x="315515" y="0"/>
                  </a:lnTo>
                  <a:cubicBezTo>
                    <a:pt x="327910" y="0"/>
                    <a:pt x="338522" y="4413"/>
                    <a:pt x="347348" y="13240"/>
                  </a:cubicBezTo>
                  <a:cubicBezTo>
                    <a:pt x="356175" y="22067"/>
                    <a:pt x="360589" y="32678"/>
                    <a:pt x="360589" y="45074"/>
                  </a:cubicBezTo>
                  <a:lnTo>
                    <a:pt x="360589" y="72118"/>
                  </a:lnTo>
                  <a:lnTo>
                    <a:pt x="441721" y="72118"/>
                  </a:lnTo>
                  <a:cubicBezTo>
                    <a:pt x="449233" y="72118"/>
                    <a:pt x="455619" y="74747"/>
                    <a:pt x="460877" y="80006"/>
                  </a:cubicBezTo>
                  <a:cubicBezTo>
                    <a:pt x="466136" y="85264"/>
                    <a:pt x="468765" y="91650"/>
                    <a:pt x="468765" y="99162"/>
                  </a:cubicBezTo>
                  <a:lnTo>
                    <a:pt x="468765" y="135221"/>
                  </a:lnTo>
                  <a:cubicBezTo>
                    <a:pt x="468765" y="148555"/>
                    <a:pt x="464868" y="161983"/>
                    <a:pt x="457074" y="175506"/>
                  </a:cubicBezTo>
                  <a:cubicBezTo>
                    <a:pt x="449280" y="189028"/>
                    <a:pt x="438763" y="201235"/>
                    <a:pt x="425523" y="212128"/>
                  </a:cubicBezTo>
                  <a:cubicBezTo>
                    <a:pt x="412282" y="223021"/>
                    <a:pt x="396037" y="232176"/>
                    <a:pt x="376787" y="239595"/>
                  </a:cubicBezTo>
                  <a:cubicBezTo>
                    <a:pt x="357537" y="247013"/>
                    <a:pt x="337301" y="251192"/>
                    <a:pt x="316078" y="252131"/>
                  </a:cubicBezTo>
                  <a:cubicBezTo>
                    <a:pt x="308191" y="262272"/>
                    <a:pt x="299270" y="271193"/>
                    <a:pt x="289316" y="278893"/>
                  </a:cubicBezTo>
                  <a:cubicBezTo>
                    <a:pt x="282179" y="285279"/>
                    <a:pt x="277249" y="292087"/>
                    <a:pt x="274526" y="299317"/>
                  </a:cubicBezTo>
                  <a:cubicBezTo>
                    <a:pt x="271803" y="306548"/>
                    <a:pt x="270441" y="314952"/>
                    <a:pt x="270441" y="324530"/>
                  </a:cubicBezTo>
                  <a:cubicBezTo>
                    <a:pt x="270441" y="334672"/>
                    <a:pt x="273305" y="343217"/>
                    <a:pt x="279033" y="350166"/>
                  </a:cubicBezTo>
                  <a:cubicBezTo>
                    <a:pt x="284761" y="357115"/>
                    <a:pt x="293917" y="360589"/>
                    <a:pt x="306500" y="360589"/>
                  </a:cubicBezTo>
                  <a:cubicBezTo>
                    <a:pt x="320586" y="360589"/>
                    <a:pt x="333122" y="364862"/>
                    <a:pt x="344109" y="373407"/>
                  </a:cubicBezTo>
                  <a:cubicBezTo>
                    <a:pt x="355095" y="381952"/>
                    <a:pt x="360589" y="392704"/>
                    <a:pt x="360589" y="405663"/>
                  </a:cubicBezTo>
                  <a:lnTo>
                    <a:pt x="360589" y="423692"/>
                  </a:lnTo>
                  <a:cubicBezTo>
                    <a:pt x="360589" y="426322"/>
                    <a:pt x="359743" y="428481"/>
                    <a:pt x="358053" y="430172"/>
                  </a:cubicBezTo>
                  <a:cubicBezTo>
                    <a:pt x="356363" y="431862"/>
                    <a:pt x="354203" y="432707"/>
                    <a:pt x="351574" y="432707"/>
                  </a:cubicBezTo>
                  <a:lnTo>
                    <a:pt x="117191" y="432707"/>
                  </a:lnTo>
                  <a:cubicBezTo>
                    <a:pt x="114562" y="432707"/>
                    <a:pt x="112403" y="431862"/>
                    <a:pt x="110712" y="430172"/>
                  </a:cubicBezTo>
                  <a:cubicBezTo>
                    <a:pt x="109022" y="428481"/>
                    <a:pt x="108177" y="426322"/>
                    <a:pt x="108177" y="423692"/>
                  </a:cubicBezTo>
                  <a:lnTo>
                    <a:pt x="108177" y="405663"/>
                  </a:lnTo>
                  <a:cubicBezTo>
                    <a:pt x="108177" y="392704"/>
                    <a:pt x="113670" y="381952"/>
                    <a:pt x="124657" y="373407"/>
                  </a:cubicBezTo>
                  <a:cubicBezTo>
                    <a:pt x="135644" y="364862"/>
                    <a:pt x="148180" y="360589"/>
                    <a:pt x="162265" y="360589"/>
                  </a:cubicBezTo>
                  <a:cubicBezTo>
                    <a:pt x="174849" y="360589"/>
                    <a:pt x="184004" y="357115"/>
                    <a:pt x="189732" y="350166"/>
                  </a:cubicBezTo>
                  <a:cubicBezTo>
                    <a:pt x="195460" y="343217"/>
                    <a:pt x="198324" y="334672"/>
                    <a:pt x="198324" y="324530"/>
                  </a:cubicBezTo>
                  <a:cubicBezTo>
                    <a:pt x="198324" y="314952"/>
                    <a:pt x="196963" y="306548"/>
                    <a:pt x="194239" y="299317"/>
                  </a:cubicBezTo>
                  <a:cubicBezTo>
                    <a:pt x="191517" y="292087"/>
                    <a:pt x="186587" y="285279"/>
                    <a:pt x="179450" y="278893"/>
                  </a:cubicBezTo>
                  <a:cubicBezTo>
                    <a:pt x="169496" y="271193"/>
                    <a:pt x="160575" y="262272"/>
                    <a:pt x="152687" y="252131"/>
                  </a:cubicBezTo>
                  <a:cubicBezTo>
                    <a:pt x="131465" y="251192"/>
                    <a:pt x="111230" y="247013"/>
                    <a:pt x="91979" y="239595"/>
                  </a:cubicBezTo>
                  <a:cubicBezTo>
                    <a:pt x="72728" y="232176"/>
                    <a:pt x="56483" y="223021"/>
                    <a:pt x="43243" y="212128"/>
                  </a:cubicBezTo>
                  <a:cubicBezTo>
                    <a:pt x="30002" y="201235"/>
                    <a:pt x="19485" y="189028"/>
                    <a:pt x="11691" y="175506"/>
                  </a:cubicBezTo>
                  <a:cubicBezTo>
                    <a:pt x="3897" y="161983"/>
                    <a:pt x="0" y="148555"/>
                    <a:pt x="0" y="135221"/>
                  </a:cubicBezTo>
                  <a:lnTo>
                    <a:pt x="0" y="99162"/>
                  </a:lnTo>
                  <a:cubicBezTo>
                    <a:pt x="0" y="91650"/>
                    <a:pt x="2630" y="85264"/>
                    <a:pt x="7888" y="80006"/>
                  </a:cubicBezTo>
                  <a:cubicBezTo>
                    <a:pt x="13146" y="74747"/>
                    <a:pt x="19532" y="72118"/>
                    <a:pt x="27044" y="72118"/>
                  </a:cubicBezTo>
                  <a:lnTo>
                    <a:pt x="108177" y="72118"/>
                  </a:lnTo>
                  <a:lnTo>
                    <a:pt x="108177" y="45074"/>
                  </a:lnTo>
                  <a:cubicBezTo>
                    <a:pt x="108177" y="32678"/>
                    <a:pt x="112590" y="22067"/>
                    <a:pt x="121417" y="13240"/>
                  </a:cubicBezTo>
                  <a:cubicBezTo>
                    <a:pt x="130244" y="4413"/>
                    <a:pt x="140855" y="0"/>
                    <a:pt x="153251" y="0"/>
                  </a:cubicBezTo>
                  <a:close/>
                  <a:moveTo>
                    <a:pt x="36059" y="108177"/>
                  </a:moveTo>
                  <a:lnTo>
                    <a:pt x="36059" y="135221"/>
                  </a:lnTo>
                  <a:cubicBezTo>
                    <a:pt x="36059" y="149870"/>
                    <a:pt x="44932" y="165082"/>
                    <a:pt x="62680" y="180858"/>
                  </a:cubicBezTo>
                  <a:cubicBezTo>
                    <a:pt x="80428" y="196634"/>
                    <a:pt x="102543" y="207245"/>
                    <a:pt x="129023" y="212691"/>
                  </a:cubicBezTo>
                  <a:cubicBezTo>
                    <a:pt x="115126" y="182267"/>
                    <a:pt x="108177" y="147428"/>
                    <a:pt x="108177" y="108177"/>
                  </a:cubicBezTo>
                  <a:lnTo>
                    <a:pt x="36059" y="108177"/>
                  </a:lnTo>
                  <a:close/>
                  <a:moveTo>
                    <a:pt x="360589" y="108177"/>
                  </a:moveTo>
                  <a:cubicBezTo>
                    <a:pt x="360589" y="147428"/>
                    <a:pt x="353640" y="182267"/>
                    <a:pt x="339742" y="212691"/>
                  </a:cubicBezTo>
                  <a:cubicBezTo>
                    <a:pt x="366222" y="207245"/>
                    <a:pt x="388337" y="196634"/>
                    <a:pt x="406085" y="180858"/>
                  </a:cubicBezTo>
                  <a:cubicBezTo>
                    <a:pt x="423833" y="165082"/>
                    <a:pt x="432706" y="149870"/>
                    <a:pt x="432706" y="135221"/>
                  </a:cubicBezTo>
                  <a:lnTo>
                    <a:pt x="432706" y="108177"/>
                  </a:lnTo>
                  <a:lnTo>
                    <a:pt x="360589" y="108177"/>
                  </a:lnTo>
                  <a:close/>
                </a:path>
              </a:pathLst>
            </a:custGeom>
            <a:solidFill>
              <a:srgbClr val="4944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rgbClr val="FFFFFF"/>
                </a:solidFill>
                <a:latin typeface="Calibri"/>
                <a:ea typeface="Calibri"/>
                <a:cs typeface="Calibri"/>
                <a:sym typeface="Calibri"/>
              </a:endParaRPr>
            </a:p>
          </p:txBody>
        </p:sp>
      </p:grpSp>
      <p:grpSp>
        <p:nvGrpSpPr>
          <p:cNvPr id="1173" name="Google Shape;1173;p48"/>
          <p:cNvGrpSpPr/>
          <p:nvPr/>
        </p:nvGrpSpPr>
        <p:grpSpPr>
          <a:xfrm>
            <a:off x="1010465" y="5216164"/>
            <a:ext cx="7252659" cy="875726"/>
            <a:chOff x="257513" y="3022982"/>
            <a:chExt cx="8543568" cy="875726"/>
          </a:xfrm>
        </p:grpSpPr>
        <p:grpSp>
          <p:nvGrpSpPr>
            <p:cNvPr id="1174" name="Google Shape;1174;p48"/>
            <p:cNvGrpSpPr/>
            <p:nvPr/>
          </p:nvGrpSpPr>
          <p:grpSpPr>
            <a:xfrm>
              <a:off x="257513" y="3571595"/>
              <a:ext cx="8543568" cy="81000"/>
              <a:chOff x="467544" y="2597889"/>
              <a:chExt cx="8127611" cy="81000"/>
            </a:xfrm>
          </p:grpSpPr>
          <p:cxnSp>
            <p:nvCxnSpPr>
              <p:cNvPr id="1175" name="Google Shape;1175;p48"/>
              <p:cNvCxnSpPr>
                <a:stCxn id="1176" idx="6"/>
              </p:cNvCxnSpPr>
              <p:nvPr/>
            </p:nvCxnSpPr>
            <p:spPr>
              <a:xfrm>
                <a:off x="548555" y="2638389"/>
                <a:ext cx="8046600" cy="0"/>
              </a:xfrm>
              <a:prstGeom prst="straightConnector1">
                <a:avLst/>
              </a:prstGeom>
              <a:noFill/>
              <a:ln w="28575" cap="flat" cmpd="sng">
                <a:solidFill>
                  <a:srgbClr val="595959"/>
                </a:solidFill>
                <a:prstDash val="solid"/>
                <a:round/>
                <a:headEnd type="none" w="sm" len="sm"/>
                <a:tailEnd type="none" w="sm" len="sm"/>
              </a:ln>
            </p:spPr>
          </p:cxnSp>
          <p:sp>
            <p:nvSpPr>
              <p:cNvPr id="1176" name="Google Shape;1176;p48"/>
              <p:cNvSpPr/>
              <p:nvPr/>
            </p:nvSpPr>
            <p:spPr>
              <a:xfrm>
                <a:off x="467544" y="2597889"/>
                <a:ext cx="81011" cy="81000"/>
              </a:xfrm>
              <a:prstGeom prst="ellipse">
                <a:avLst/>
              </a:prstGeom>
              <a:solidFill>
                <a:schemeClr val="dk1"/>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200">
                  <a:solidFill>
                    <a:schemeClr val="dk1"/>
                  </a:solidFill>
                  <a:latin typeface="Trebuchet MS"/>
                  <a:ea typeface="Trebuchet MS"/>
                  <a:cs typeface="Trebuchet MS"/>
                  <a:sym typeface="Trebuchet MS"/>
                </a:endParaRPr>
              </a:p>
            </p:txBody>
          </p:sp>
        </p:grpSp>
        <p:grpSp>
          <p:nvGrpSpPr>
            <p:cNvPr id="1177" name="Google Shape;1177;p48"/>
            <p:cNvGrpSpPr/>
            <p:nvPr/>
          </p:nvGrpSpPr>
          <p:grpSpPr>
            <a:xfrm>
              <a:off x="4338252" y="3022982"/>
              <a:ext cx="141923" cy="875726"/>
              <a:chOff x="4349789" y="1949387"/>
              <a:chExt cx="135019" cy="833053"/>
            </a:xfrm>
          </p:grpSpPr>
          <p:cxnSp>
            <p:nvCxnSpPr>
              <p:cNvPr id="1178" name="Google Shape;1178;p48"/>
              <p:cNvCxnSpPr/>
              <p:nvPr/>
            </p:nvCxnSpPr>
            <p:spPr>
              <a:xfrm rot="10800000" flipH="1">
                <a:off x="4403897" y="1960244"/>
                <a:ext cx="5548" cy="713105"/>
              </a:xfrm>
              <a:prstGeom prst="straightConnector1">
                <a:avLst/>
              </a:prstGeom>
              <a:noFill/>
              <a:ln w="12700" cap="flat" cmpd="sng">
                <a:solidFill>
                  <a:srgbClr val="595959"/>
                </a:solidFill>
                <a:prstDash val="solid"/>
                <a:round/>
                <a:headEnd type="none" w="sm" len="sm"/>
                <a:tailEnd type="none" w="sm" len="sm"/>
              </a:ln>
            </p:spPr>
          </p:cxnSp>
          <p:sp>
            <p:nvSpPr>
              <p:cNvPr id="1179" name="Google Shape;1179;p48"/>
              <p:cNvSpPr/>
              <p:nvPr/>
            </p:nvSpPr>
            <p:spPr>
              <a:xfrm>
                <a:off x="4391421" y="1949387"/>
                <a:ext cx="52938" cy="70302"/>
              </a:xfrm>
              <a:prstGeom prst="ellipse">
                <a:avLst/>
              </a:prstGeom>
              <a:solidFill>
                <a:schemeClr val="lt1"/>
              </a:solidFill>
              <a:ln w="57150" cap="flat" cmpd="sng">
                <a:solidFill>
                  <a:schemeClr val="accent5"/>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180" name="Google Shape;1180;p48"/>
              <p:cNvSpPr/>
              <p:nvPr/>
            </p:nvSpPr>
            <p:spPr>
              <a:xfrm>
                <a:off x="4349789" y="2647440"/>
                <a:ext cx="135019" cy="135000"/>
              </a:xfrm>
              <a:prstGeom prst="ellipse">
                <a:avLst/>
              </a:prstGeom>
              <a:solidFill>
                <a:schemeClr val="accent5"/>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grpSp>
      <p:grpSp>
        <p:nvGrpSpPr>
          <p:cNvPr id="1181" name="Google Shape;1181;p48"/>
          <p:cNvGrpSpPr/>
          <p:nvPr/>
        </p:nvGrpSpPr>
        <p:grpSpPr>
          <a:xfrm>
            <a:off x="1654850" y="5221327"/>
            <a:ext cx="116605" cy="875726"/>
            <a:chOff x="7965182" y="5216164"/>
            <a:chExt cx="116605" cy="875726"/>
          </a:xfrm>
        </p:grpSpPr>
        <p:cxnSp>
          <p:nvCxnSpPr>
            <p:cNvPr id="1182" name="Google Shape;1182;p48"/>
            <p:cNvCxnSpPr/>
            <p:nvPr/>
          </p:nvCxnSpPr>
          <p:spPr>
            <a:xfrm rot="10800000" flipH="1">
              <a:off x="8013324" y="5267300"/>
              <a:ext cx="4791" cy="749634"/>
            </a:xfrm>
            <a:prstGeom prst="straightConnector1">
              <a:avLst/>
            </a:prstGeom>
            <a:noFill/>
            <a:ln w="12700" cap="flat" cmpd="sng">
              <a:solidFill>
                <a:srgbClr val="595959"/>
              </a:solidFill>
              <a:prstDash val="solid"/>
              <a:round/>
              <a:headEnd type="none" w="sm" len="sm"/>
              <a:tailEnd type="none" w="sm" len="sm"/>
            </a:ln>
          </p:spPr>
        </p:cxnSp>
        <p:sp>
          <p:nvSpPr>
            <p:cNvPr id="1183" name="Google Shape;1183;p48"/>
            <p:cNvSpPr/>
            <p:nvPr/>
          </p:nvSpPr>
          <p:spPr>
            <a:xfrm>
              <a:off x="8001133" y="5216164"/>
              <a:ext cx="45719" cy="73903"/>
            </a:xfrm>
            <a:prstGeom prst="ellipse">
              <a:avLst/>
            </a:prstGeom>
            <a:solidFill>
              <a:schemeClr val="lt1"/>
            </a:solidFill>
            <a:ln w="57150" cap="flat" cmpd="sng">
              <a:solidFill>
                <a:schemeClr val="accent5"/>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184" name="Google Shape;1184;p48"/>
            <p:cNvSpPr/>
            <p:nvPr/>
          </p:nvSpPr>
          <p:spPr>
            <a:xfrm>
              <a:off x="7965182" y="5949975"/>
              <a:ext cx="116605" cy="141915"/>
            </a:xfrm>
            <a:prstGeom prst="ellipse">
              <a:avLst/>
            </a:prstGeom>
            <a:solidFill>
              <a:schemeClr val="accent5"/>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sp>
        <p:nvSpPr>
          <p:cNvPr id="1185" name="Google Shape;1185;p48"/>
          <p:cNvSpPr txBox="1"/>
          <p:nvPr/>
        </p:nvSpPr>
        <p:spPr>
          <a:xfrm>
            <a:off x="7573437" y="6190614"/>
            <a:ext cx="697628"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lv-LV" sz="2000" b="1">
                <a:solidFill>
                  <a:schemeClr val="accent5"/>
                </a:solidFill>
                <a:latin typeface="Times New Roman"/>
                <a:ea typeface="Times New Roman"/>
                <a:cs typeface="Times New Roman"/>
                <a:sym typeface="Times New Roman"/>
              </a:rPr>
              <a:t>2021</a:t>
            </a:r>
            <a:endParaRPr sz="2000" b="1">
              <a:solidFill>
                <a:schemeClr val="accent5"/>
              </a:solidFill>
              <a:latin typeface="Times New Roman"/>
              <a:ea typeface="Times New Roman"/>
              <a:cs typeface="Times New Roman"/>
              <a:sym typeface="Times New Roman"/>
            </a:endParaRPr>
          </a:p>
        </p:txBody>
      </p:sp>
      <p:sp>
        <p:nvSpPr>
          <p:cNvPr id="1186" name="Google Shape;1186;p48"/>
          <p:cNvSpPr txBox="1"/>
          <p:nvPr/>
        </p:nvSpPr>
        <p:spPr>
          <a:xfrm>
            <a:off x="4294314" y="6190614"/>
            <a:ext cx="697628"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lv-LV" sz="2000" b="1">
                <a:solidFill>
                  <a:schemeClr val="accent5"/>
                </a:solidFill>
                <a:latin typeface="Times New Roman"/>
                <a:ea typeface="Times New Roman"/>
                <a:cs typeface="Times New Roman"/>
                <a:sym typeface="Times New Roman"/>
              </a:rPr>
              <a:t>2020</a:t>
            </a:r>
            <a:endParaRPr sz="2000" b="1">
              <a:solidFill>
                <a:schemeClr val="accent5"/>
              </a:solidFill>
              <a:latin typeface="Times New Roman"/>
              <a:ea typeface="Times New Roman"/>
              <a:cs typeface="Times New Roman"/>
              <a:sym typeface="Times New Roman"/>
            </a:endParaRPr>
          </a:p>
        </p:txBody>
      </p:sp>
      <p:sp>
        <p:nvSpPr>
          <p:cNvPr id="1187" name="Google Shape;1187;p48"/>
          <p:cNvSpPr txBox="1"/>
          <p:nvPr/>
        </p:nvSpPr>
        <p:spPr>
          <a:xfrm>
            <a:off x="1364338" y="6184832"/>
            <a:ext cx="697627"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lv-LV" sz="2000" b="1">
                <a:solidFill>
                  <a:schemeClr val="accent5"/>
                </a:solidFill>
                <a:latin typeface="Times New Roman"/>
                <a:ea typeface="Times New Roman"/>
                <a:cs typeface="Times New Roman"/>
                <a:sym typeface="Times New Roman"/>
              </a:rPr>
              <a:t>2019</a:t>
            </a:r>
            <a:endParaRPr sz="2000" b="1">
              <a:solidFill>
                <a:schemeClr val="accent5"/>
              </a:solidFill>
              <a:latin typeface="Times New Roman"/>
              <a:ea typeface="Times New Roman"/>
              <a:cs typeface="Times New Roman"/>
              <a:sym typeface="Times New Roman"/>
            </a:endParaRPr>
          </a:p>
        </p:txBody>
      </p:sp>
      <p:grpSp>
        <p:nvGrpSpPr>
          <p:cNvPr id="1188" name="Google Shape;1188;p48"/>
          <p:cNvGrpSpPr/>
          <p:nvPr/>
        </p:nvGrpSpPr>
        <p:grpSpPr>
          <a:xfrm>
            <a:off x="7886300" y="5227577"/>
            <a:ext cx="116605" cy="875726"/>
            <a:chOff x="8107422" y="5368564"/>
            <a:chExt cx="116605" cy="875726"/>
          </a:xfrm>
        </p:grpSpPr>
        <p:cxnSp>
          <p:nvCxnSpPr>
            <p:cNvPr id="1189" name="Google Shape;1189;p48"/>
            <p:cNvCxnSpPr/>
            <p:nvPr/>
          </p:nvCxnSpPr>
          <p:spPr>
            <a:xfrm rot="10800000" flipH="1">
              <a:off x="8155236" y="5448683"/>
              <a:ext cx="4791" cy="749634"/>
            </a:xfrm>
            <a:prstGeom prst="straightConnector1">
              <a:avLst/>
            </a:prstGeom>
            <a:noFill/>
            <a:ln w="12700" cap="flat" cmpd="sng">
              <a:solidFill>
                <a:srgbClr val="595959"/>
              </a:solidFill>
              <a:prstDash val="solid"/>
              <a:round/>
              <a:headEnd type="none" w="sm" len="sm"/>
              <a:tailEnd type="none" w="sm" len="sm"/>
            </a:ln>
          </p:spPr>
        </p:cxnSp>
        <p:sp>
          <p:nvSpPr>
            <p:cNvPr id="1190" name="Google Shape;1190;p48"/>
            <p:cNvSpPr/>
            <p:nvPr/>
          </p:nvSpPr>
          <p:spPr>
            <a:xfrm>
              <a:off x="8143373" y="5368564"/>
              <a:ext cx="45719" cy="73903"/>
            </a:xfrm>
            <a:prstGeom prst="ellipse">
              <a:avLst/>
            </a:prstGeom>
            <a:solidFill>
              <a:schemeClr val="lt1"/>
            </a:solidFill>
            <a:ln w="57150" cap="flat" cmpd="sng">
              <a:solidFill>
                <a:schemeClr val="accent5"/>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191" name="Google Shape;1191;p48"/>
            <p:cNvSpPr/>
            <p:nvPr/>
          </p:nvSpPr>
          <p:spPr>
            <a:xfrm>
              <a:off x="8107422" y="6102375"/>
              <a:ext cx="116605" cy="141915"/>
            </a:xfrm>
            <a:prstGeom prst="ellipse">
              <a:avLst/>
            </a:prstGeom>
            <a:solidFill>
              <a:schemeClr val="accent5"/>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0"/>
                                        </p:tgtEl>
                                        <p:attrNameLst>
                                          <p:attrName>style.visibility</p:attrName>
                                        </p:attrNameLst>
                                      </p:cBhvr>
                                      <p:to>
                                        <p:strVal val="visible"/>
                                      </p:to>
                                    </p:set>
                                    <p:animEffect transition="in" filter="fade">
                                      <p:cBhvr>
                                        <p:cTn id="7" dur="500"/>
                                        <p:tgtEl>
                                          <p:spTgt spid="1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7"/>
                                        </p:tgtEl>
                                        <p:attrNameLst>
                                          <p:attrName>style.visibility</p:attrName>
                                        </p:attrNameLst>
                                      </p:cBhvr>
                                      <p:to>
                                        <p:strVal val="visible"/>
                                      </p:to>
                                    </p:set>
                                    <p:animEffect transition="in" filter="fade">
                                      <p:cBhvr>
                                        <p:cTn id="12" dur="500"/>
                                        <p:tgtEl>
                                          <p:spTgt spid="1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49"/>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38</a:t>
            </a:fld>
            <a:endParaRPr/>
          </a:p>
        </p:txBody>
      </p:sp>
      <p:sp>
        <p:nvSpPr>
          <p:cNvPr id="1198" name="Google Shape;1198;p49"/>
          <p:cNvSpPr txBox="1"/>
          <p:nvPr/>
        </p:nvSpPr>
        <p:spPr>
          <a:xfrm>
            <a:off x="2442910" y="491082"/>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chemeClr val="accent2"/>
                </a:solidFill>
                <a:latin typeface="Times New Roman"/>
                <a:ea typeface="Times New Roman"/>
                <a:cs typeface="Times New Roman"/>
                <a:sym typeface="Times New Roman"/>
              </a:rPr>
              <a:t>06</a:t>
            </a:r>
            <a:endParaRPr/>
          </a:p>
        </p:txBody>
      </p:sp>
      <p:sp>
        <p:nvSpPr>
          <p:cNvPr id="1199" name="Google Shape;1199;p49"/>
          <p:cNvSpPr txBox="1"/>
          <p:nvPr/>
        </p:nvSpPr>
        <p:spPr>
          <a:xfrm>
            <a:off x="2520995" y="1997909"/>
            <a:ext cx="3914453" cy="353943"/>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700" b="1" cap="none">
                <a:solidFill>
                  <a:schemeClr val="accent2"/>
                </a:solidFill>
                <a:latin typeface="Times New Roman"/>
                <a:ea typeface="Times New Roman"/>
                <a:cs typeface="Times New Roman"/>
                <a:sym typeface="Times New Roman"/>
              </a:rPr>
              <a:t>STRUKTURIZĒTAIS SKAIDROJUMS</a:t>
            </a:r>
            <a:endParaRPr sz="1700" b="1" cap="none">
              <a:solidFill>
                <a:schemeClr val="accent2"/>
              </a:solidFill>
              <a:latin typeface="Times New Roman"/>
              <a:ea typeface="Times New Roman"/>
              <a:cs typeface="Times New Roman"/>
              <a:sym typeface="Times New Roman"/>
            </a:endParaRPr>
          </a:p>
        </p:txBody>
      </p:sp>
      <p:pic>
        <p:nvPicPr>
          <p:cNvPr id="1200" name="Google Shape;1200;p49"/>
          <p:cNvPicPr preferRelativeResize="0"/>
          <p:nvPr/>
        </p:nvPicPr>
        <p:blipFill rotWithShape="1">
          <a:blip r:embed="rId3">
            <a:alphaModFix/>
          </a:blip>
          <a:srcRect/>
          <a:stretch/>
        </p:blipFill>
        <p:spPr>
          <a:xfrm>
            <a:off x="1895222" y="2482020"/>
            <a:ext cx="1095375" cy="1647825"/>
          </a:xfrm>
          <a:prstGeom prst="rect">
            <a:avLst/>
          </a:prstGeom>
          <a:noFill/>
          <a:ln>
            <a:noFill/>
          </a:ln>
        </p:spPr>
      </p:pic>
      <p:grpSp>
        <p:nvGrpSpPr>
          <p:cNvPr id="1201" name="Google Shape;1201;p49"/>
          <p:cNvGrpSpPr/>
          <p:nvPr/>
        </p:nvGrpSpPr>
        <p:grpSpPr>
          <a:xfrm>
            <a:off x="1433152" y="4701554"/>
            <a:ext cx="7019791" cy="875726"/>
            <a:chOff x="257513" y="3022982"/>
            <a:chExt cx="8543883" cy="875726"/>
          </a:xfrm>
        </p:grpSpPr>
        <p:grpSp>
          <p:nvGrpSpPr>
            <p:cNvPr id="1202" name="Google Shape;1202;p49"/>
            <p:cNvGrpSpPr/>
            <p:nvPr/>
          </p:nvGrpSpPr>
          <p:grpSpPr>
            <a:xfrm>
              <a:off x="257513" y="3571595"/>
              <a:ext cx="8543883" cy="81000"/>
              <a:chOff x="467544" y="2597889"/>
              <a:chExt cx="8127911" cy="81000"/>
            </a:xfrm>
          </p:grpSpPr>
          <p:cxnSp>
            <p:nvCxnSpPr>
              <p:cNvPr id="1203" name="Google Shape;1203;p49"/>
              <p:cNvCxnSpPr>
                <a:stCxn id="1204" idx="6"/>
              </p:cNvCxnSpPr>
              <p:nvPr/>
            </p:nvCxnSpPr>
            <p:spPr>
              <a:xfrm>
                <a:off x="548555" y="2638389"/>
                <a:ext cx="8046900" cy="0"/>
              </a:xfrm>
              <a:prstGeom prst="straightConnector1">
                <a:avLst/>
              </a:prstGeom>
              <a:noFill/>
              <a:ln w="28575" cap="flat" cmpd="sng">
                <a:solidFill>
                  <a:srgbClr val="595959"/>
                </a:solidFill>
                <a:prstDash val="solid"/>
                <a:round/>
                <a:headEnd type="none" w="sm" len="sm"/>
                <a:tailEnd type="none" w="sm" len="sm"/>
              </a:ln>
            </p:spPr>
          </p:cxnSp>
          <p:sp>
            <p:nvSpPr>
              <p:cNvPr id="1204" name="Google Shape;1204;p49"/>
              <p:cNvSpPr/>
              <p:nvPr/>
            </p:nvSpPr>
            <p:spPr>
              <a:xfrm>
                <a:off x="467544" y="2597889"/>
                <a:ext cx="81011" cy="81000"/>
              </a:xfrm>
              <a:prstGeom prst="ellipse">
                <a:avLst/>
              </a:prstGeom>
              <a:solidFill>
                <a:schemeClr val="dk1"/>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200">
                  <a:solidFill>
                    <a:schemeClr val="dk1"/>
                  </a:solidFill>
                  <a:latin typeface="Trebuchet MS"/>
                  <a:ea typeface="Trebuchet MS"/>
                  <a:cs typeface="Trebuchet MS"/>
                  <a:sym typeface="Trebuchet MS"/>
                </a:endParaRPr>
              </a:p>
            </p:txBody>
          </p:sp>
        </p:grpSp>
        <p:grpSp>
          <p:nvGrpSpPr>
            <p:cNvPr id="1205" name="Google Shape;1205;p49"/>
            <p:cNvGrpSpPr/>
            <p:nvPr/>
          </p:nvGrpSpPr>
          <p:grpSpPr>
            <a:xfrm>
              <a:off x="3905450" y="3022982"/>
              <a:ext cx="141922" cy="875726"/>
              <a:chOff x="3938042" y="1949387"/>
              <a:chExt cx="135018" cy="833053"/>
            </a:xfrm>
          </p:grpSpPr>
          <p:cxnSp>
            <p:nvCxnSpPr>
              <p:cNvPr id="1206" name="Google Shape;1206;p49"/>
              <p:cNvCxnSpPr/>
              <p:nvPr/>
            </p:nvCxnSpPr>
            <p:spPr>
              <a:xfrm rot="10800000" flipH="1">
                <a:off x="3993406" y="2025602"/>
                <a:ext cx="5547" cy="713105"/>
              </a:xfrm>
              <a:prstGeom prst="straightConnector1">
                <a:avLst/>
              </a:prstGeom>
              <a:noFill/>
              <a:ln w="12700" cap="flat" cmpd="sng">
                <a:solidFill>
                  <a:srgbClr val="595959"/>
                </a:solidFill>
                <a:prstDash val="solid"/>
                <a:round/>
                <a:headEnd type="none" w="sm" len="sm"/>
                <a:tailEnd type="none" w="sm" len="sm"/>
              </a:ln>
            </p:spPr>
          </p:cxnSp>
          <p:sp>
            <p:nvSpPr>
              <p:cNvPr id="1207" name="Google Shape;1207;p49"/>
              <p:cNvSpPr/>
              <p:nvPr/>
            </p:nvSpPr>
            <p:spPr>
              <a:xfrm>
                <a:off x="3979670" y="1949387"/>
                <a:ext cx="52938" cy="70302"/>
              </a:xfrm>
              <a:prstGeom prst="ellipse">
                <a:avLst/>
              </a:prstGeom>
              <a:solidFill>
                <a:schemeClr val="lt1"/>
              </a:solidFill>
              <a:ln w="57150" cap="flat" cmpd="sng">
                <a:solidFill>
                  <a:schemeClr val="accent5"/>
                </a:solidFill>
                <a:prstDash val="solid"/>
                <a:round/>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sp>
            <p:nvSpPr>
              <p:cNvPr id="1208" name="Google Shape;1208;p49"/>
              <p:cNvSpPr/>
              <p:nvPr/>
            </p:nvSpPr>
            <p:spPr>
              <a:xfrm>
                <a:off x="3938042" y="2647440"/>
                <a:ext cx="135018" cy="135000"/>
              </a:xfrm>
              <a:prstGeom prst="ellipse">
                <a:avLst/>
              </a:prstGeom>
              <a:solidFill>
                <a:schemeClr val="accent5"/>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050">
                  <a:solidFill>
                    <a:schemeClr val="dk1"/>
                  </a:solidFill>
                  <a:latin typeface="Helvetica Neue"/>
                  <a:ea typeface="Helvetica Neue"/>
                  <a:cs typeface="Helvetica Neue"/>
                  <a:sym typeface="Helvetica Neue"/>
                </a:endParaRPr>
              </a:p>
            </p:txBody>
          </p:sp>
        </p:grpSp>
      </p:grpSp>
      <p:sp>
        <p:nvSpPr>
          <p:cNvPr id="1209" name="Google Shape;1209;p49"/>
          <p:cNvSpPr txBox="1"/>
          <p:nvPr/>
        </p:nvSpPr>
        <p:spPr>
          <a:xfrm>
            <a:off x="4129407" y="5723537"/>
            <a:ext cx="697627"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lv-LV" sz="2000" b="1">
                <a:solidFill>
                  <a:schemeClr val="accent5"/>
                </a:solidFill>
                <a:latin typeface="Times New Roman"/>
                <a:ea typeface="Times New Roman"/>
                <a:cs typeface="Times New Roman"/>
                <a:sym typeface="Times New Roman"/>
              </a:rPr>
              <a:t>2019</a:t>
            </a:r>
            <a:endParaRPr sz="2000" b="1">
              <a:solidFill>
                <a:schemeClr val="accent5"/>
              </a:solidFill>
              <a:latin typeface="Times New Roman"/>
              <a:ea typeface="Times New Roman"/>
              <a:cs typeface="Times New Roman"/>
              <a:sym typeface="Times New Roman"/>
            </a:endParaRPr>
          </a:p>
        </p:txBody>
      </p:sp>
      <p:pic>
        <p:nvPicPr>
          <p:cNvPr id="1210" name="Google Shape;1210;p49"/>
          <p:cNvPicPr preferRelativeResize="0"/>
          <p:nvPr/>
        </p:nvPicPr>
        <p:blipFill rotWithShape="1">
          <a:blip r:embed="rId4">
            <a:alphaModFix/>
          </a:blip>
          <a:srcRect/>
          <a:stretch/>
        </p:blipFill>
        <p:spPr>
          <a:xfrm>
            <a:off x="5534627" y="2482020"/>
            <a:ext cx="1662383" cy="1642314"/>
          </a:xfrm>
          <a:prstGeom prst="rect">
            <a:avLst/>
          </a:prstGeom>
          <a:noFill/>
          <a:ln>
            <a:noFill/>
          </a:ln>
        </p:spPr>
      </p:pic>
      <p:grpSp>
        <p:nvGrpSpPr>
          <p:cNvPr id="1211" name="Google Shape;1211;p49"/>
          <p:cNvGrpSpPr/>
          <p:nvPr/>
        </p:nvGrpSpPr>
        <p:grpSpPr>
          <a:xfrm>
            <a:off x="1760472" y="115870"/>
            <a:ext cx="1300780" cy="1159696"/>
            <a:chOff x="2875289" y="1723134"/>
            <a:chExt cx="1503831" cy="1512986"/>
          </a:xfrm>
        </p:grpSpPr>
        <p:sp>
          <p:nvSpPr>
            <p:cNvPr id="1212" name="Google Shape;1212;p49"/>
            <p:cNvSpPr/>
            <p:nvPr/>
          </p:nvSpPr>
          <p:spPr>
            <a:xfrm>
              <a:off x="2875289" y="1723134"/>
              <a:ext cx="1502569" cy="1502569"/>
            </a:xfrm>
            <a:custGeom>
              <a:avLst/>
              <a:gdLst/>
              <a:ahLst/>
              <a:cxnLst/>
              <a:rect l="l" t="t" r="r" b="b"/>
              <a:pathLst>
                <a:path w="2003425" h="2003425" extrusionOk="0">
                  <a:moveTo>
                    <a:pt x="0" y="0"/>
                  </a:moveTo>
                  <a:lnTo>
                    <a:pt x="2003425" y="0"/>
                  </a:lnTo>
                  <a:lnTo>
                    <a:pt x="2003425" y="1466359"/>
                  </a:lnTo>
                  <a:lnTo>
                    <a:pt x="1935571" y="1491194"/>
                  </a:lnTo>
                  <a:cubicBezTo>
                    <a:pt x="1735769" y="1575704"/>
                    <a:pt x="1575705" y="1735767"/>
                    <a:pt x="1491196" y="1935570"/>
                  </a:cubicBezTo>
                  <a:lnTo>
                    <a:pt x="1470132" y="2003425"/>
                  </a:lnTo>
                  <a:lnTo>
                    <a:pt x="0" y="2003425"/>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13" name="Google Shape;1213;p49"/>
            <p:cNvSpPr txBox="1"/>
            <p:nvPr/>
          </p:nvSpPr>
          <p:spPr>
            <a:xfrm>
              <a:off x="3129861" y="1893814"/>
              <a:ext cx="628617" cy="68261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2800" b="1">
                  <a:solidFill>
                    <a:srgbClr val="8F8F8F"/>
                  </a:solidFill>
                  <a:latin typeface="Times New Roman"/>
                  <a:ea typeface="Times New Roman"/>
                  <a:cs typeface="Times New Roman"/>
                  <a:sym typeface="Times New Roman"/>
                </a:rPr>
                <a:t>04</a:t>
              </a:r>
              <a:endParaRPr/>
            </a:p>
          </p:txBody>
        </p:sp>
        <p:sp>
          <p:nvSpPr>
            <p:cNvPr id="1214" name="Google Shape;1214;p49"/>
            <p:cNvSpPr/>
            <p:nvPr/>
          </p:nvSpPr>
          <p:spPr>
            <a:xfrm>
              <a:off x="3586059" y="2443059"/>
              <a:ext cx="793061" cy="793061"/>
            </a:xfrm>
            <a:custGeom>
              <a:avLst/>
              <a:gdLst/>
              <a:ahLst/>
              <a:cxnLst/>
              <a:rect l="l" t="t" r="r" b="b"/>
              <a:pathLst>
                <a:path w="1057415" h="1057415" extrusionOk="0">
                  <a:moveTo>
                    <a:pt x="1057415" y="0"/>
                  </a:moveTo>
                  <a:lnTo>
                    <a:pt x="1057415" y="520349"/>
                  </a:lnTo>
                  <a:lnTo>
                    <a:pt x="989561" y="545184"/>
                  </a:lnTo>
                  <a:cubicBezTo>
                    <a:pt x="789759" y="629694"/>
                    <a:pt x="629695" y="789757"/>
                    <a:pt x="545186" y="989560"/>
                  </a:cubicBezTo>
                  <a:lnTo>
                    <a:pt x="524122" y="1057415"/>
                  </a:lnTo>
                  <a:lnTo>
                    <a:pt x="0" y="1057415"/>
                  </a:lnTo>
                  <a:lnTo>
                    <a:pt x="1961" y="1044563"/>
                  </a:lnTo>
                  <a:cubicBezTo>
                    <a:pt x="109049" y="521237"/>
                    <a:pt x="521238" y="109049"/>
                    <a:pt x="1044563" y="1961"/>
                  </a:cubicBezTo>
                  <a:lnTo>
                    <a:pt x="1057415" y="0"/>
                  </a:lnTo>
                  <a:close/>
                </a:path>
              </a:pathLst>
            </a:custGeom>
            <a:gradFill>
              <a:gsLst>
                <a:gs pos="0">
                  <a:srgbClr val="8F8F8F"/>
                </a:gs>
                <a:gs pos="100000">
                  <a:schemeClr val="accent2"/>
                </a:gs>
              </a:gsLst>
              <a:lin ang="156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sp>
        <p:nvSpPr>
          <p:cNvPr id="1215" name="Google Shape;1215;p49"/>
          <p:cNvSpPr txBox="1"/>
          <p:nvPr/>
        </p:nvSpPr>
        <p:spPr>
          <a:xfrm>
            <a:off x="3454761" y="246695"/>
            <a:ext cx="3873357" cy="615553"/>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700" b="1" cap="none">
                <a:solidFill>
                  <a:srgbClr val="8F8F8F"/>
                </a:solidFill>
                <a:latin typeface="Times New Roman"/>
                <a:ea typeface="Times New Roman"/>
                <a:cs typeface="Times New Roman"/>
                <a:sym typeface="Times New Roman"/>
              </a:rPr>
              <a:t>AKTĪVU UN SAISTĪBU NOVĒRTĒŠANA 2019.GADA BEIGĀS</a:t>
            </a:r>
            <a:endParaRPr sz="1700" b="1" cap="none">
              <a:solidFill>
                <a:srgbClr val="8F8F8F"/>
              </a:solidFill>
              <a:latin typeface="Times New Roman"/>
              <a:ea typeface="Times New Roman"/>
              <a:cs typeface="Times New Roman"/>
              <a:sym typeface="Times New Roman"/>
            </a:endParaRPr>
          </a:p>
        </p:txBody>
      </p:sp>
      <p:sp>
        <p:nvSpPr>
          <p:cNvPr id="1216" name="Google Shape;1216;p49"/>
          <p:cNvSpPr/>
          <p:nvPr/>
        </p:nvSpPr>
        <p:spPr>
          <a:xfrm>
            <a:off x="1514173" y="5477252"/>
            <a:ext cx="2615234" cy="200055"/>
          </a:xfrm>
          <a:prstGeom prst="rightArrow">
            <a:avLst>
              <a:gd name="adj1" fmla="val 50000"/>
              <a:gd name="adj2"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
        <p:nvSpPr>
          <p:cNvPr id="1217" name="Google Shape;1217;p49"/>
          <p:cNvSpPr/>
          <p:nvPr/>
        </p:nvSpPr>
        <p:spPr>
          <a:xfrm>
            <a:off x="4847908" y="5477252"/>
            <a:ext cx="3411509" cy="202514"/>
          </a:xfrm>
          <a:prstGeom prst="rightArrow">
            <a:avLst>
              <a:gd name="adj1" fmla="val 50000"/>
              <a:gd name="adj2" fmla="val 50000"/>
            </a:avLst>
          </a:prstGeom>
          <a:solidFill>
            <a:srgbClr val="2D65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a:solidFill>
                <a:schemeClr val="lt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50"/>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39</a:t>
            </a:fld>
            <a:endParaRPr/>
          </a:p>
        </p:txBody>
      </p:sp>
      <p:sp>
        <p:nvSpPr>
          <p:cNvPr id="1224" name="Google Shape;1224;p50"/>
          <p:cNvSpPr/>
          <p:nvPr/>
        </p:nvSpPr>
        <p:spPr>
          <a:xfrm>
            <a:off x="1743465" y="3354998"/>
            <a:ext cx="6277413" cy="953155"/>
          </a:xfrm>
          <a:prstGeom prst="rect">
            <a:avLst/>
          </a:prstGeom>
          <a:solidFill>
            <a:srgbClr val="C4B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1225" name="Google Shape;1225;p50"/>
          <p:cNvGrpSpPr/>
          <p:nvPr/>
        </p:nvGrpSpPr>
        <p:grpSpPr>
          <a:xfrm>
            <a:off x="1634533" y="3259470"/>
            <a:ext cx="6290816" cy="953155"/>
            <a:chOff x="3925455" y="1191491"/>
            <a:chExt cx="6400799" cy="969818"/>
          </a:xfrm>
        </p:grpSpPr>
        <p:sp>
          <p:nvSpPr>
            <p:cNvPr id="1226" name="Google Shape;1226;p50"/>
            <p:cNvSpPr/>
            <p:nvPr/>
          </p:nvSpPr>
          <p:spPr>
            <a:xfrm>
              <a:off x="4895271" y="1191491"/>
              <a:ext cx="5430983" cy="969818"/>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1227" name="Google Shape;1227;p50"/>
            <p:cNvGrpSpPr/>
            <p:nvPr/>
          </p:nvGrpSpPr>
          <p:grpSpPr>
            <a:xfrm>
              <a:off x="3925455" y="1191491"/>
              <a:ext cx="1178646" cy="969818"/>
              <a:chOff x="3925455" y="1191491"/>
              <a:chExt cx="1178646" cy="969818"/>
            </a:xfrm>
          </p:grpSpPr>
          <p:sp>
            <p:nvSpPr>
              <p:cNvPr id="1228" name="Google Shape;1228;p50"/>
              <p:cNvSpPr/>
              <p:nvPr/>
            </p:nvSpPr>
            <p:spPr>
              <a:xfrm>
                <a:off x="3925455" y="1191491"/>
                <a:ext cx="969818" cy="969818"/>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a:solidFill>
                      <a:schemeClr val="lt1"/>
                    </a:solidFill>
                    <a:latin typeface="Times New Roman"/>
                    <a:ea typeface="Times New Roman"/>
                    <a:cs typeface="Times New Roman"/>
                    <a:sym typeface="Times New Roman"/>
                  </a:rPr>
                  <a:t>04</a:t>
                </a:r>
                <a:endParaRPr/>
              </a:p>
            </p:txBody>
          </p:sp>
          <p:sp>
            <p:nvSpPr>
              <p:cNvPr id="1229" name="Google Shape;1229;p50"/>
              <p:cNvSpPr/>
              <p:nvPr/>
            </p:nvSpPr>
            <p:spPr>
              <a:xfrm rot="5400000">
                <a:off x="4803124" y="1537059"/>
                <a:ext cx="323272" cy="278683"/>
              </a:xfrm>
              <a:prstGeom prst="triangle">
                <a:avLst>
                  <a:gd name="adj" fmla="val 50000"/>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grpSp>
        <p:nvGrpSpPr>
          <p:cNvPr id="1230" name="Google Shape;1230;p50"/>
          <p:cNvGrpSpPr/>
          <p:nvPr/>
        </p:nvGrpSpPr>
        <p:grpSpPr>
          <a:xfrm>
            <a:off x="2906060" y="3200926"/>
            <a:ext cx="4074980" cy="630387"/>
            <a:chOff x="4481982" y="1058068"/>
            <a:chExt cx="4146223" cy="641408"/>
          </a:xfrm>
        </p:grpSpPr>
        <p:sp>
          <p:nvSpPr>
            <p:cNvPr id="1231" name="Google Shape;1231;p50"/>
            <p:cNvSpPr txBox="1"/>
            <p:nvPr/>
          </p:nvSpPr>
          <p:spPr>
            <a:xfrm>
              <a:off x="4481982" y="1058068"/>
              <a:ext cx="2937088" cy="469736"/>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lv-LV" sz="2400" b="1">
                  <a:solidFill>
                    <a:srgbClr val="002060"/>
                  </a:solidFill>
                  <a:latin typeface="Times New Roman"/>
                  <a:ea typeface="Times New Roman"/>
                  <a:cs typeface="Times New Roman"/>
                  <a:sym typeface="Times New Roman"/>
                </a:rPr>
                <a:t>Atbalsts</a:t>
              </a:r>
              <a:endParaRPr sz="2400" b="1">
                <a:solidFill>
                  <a:srgbClr val="002060"/>
                </a:solidFill>
                <a:latin typeface="Times New Roman"/>
                <a:ea typeface="Times New Roman"/>
                <a:cs typeface="Times New Roman"/>
                <a:sym typeface="Times New Roman"/>
              </a:endParaRPr>
            </a:p>
          </p:txBody>
        </p:sp>
        <p:sp>
          <p:nvSpPr>
            <p:cNvPr id="1232" name="Google Shape;1232;p50"/>
            <p:cNvSpPr txBox="1"/>
            <p:nvPr/>
          </p:nvSpPr>
          <p:spPr>
            <a:xfrm>
              <a:off x="4481982" y="1441121"/>
              <a:ext cx="4146223" cy="258355"/>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1050">
                  <a:solidFill>
                    <a:srgbClr val="002060"/>
                  </a:solidFill>
                  <a:latin typeface="Times New Roman"/>
                  <a:ea typeface="Times New Roman"/>
                  <a:cs typeface="Times New Roman"/>
                  <a:sym typeface="Times New Roman"/>
                </a:rPr>
                <a:t>Rokasgrāmata, Vadlīnijas, diskonta likme, kalkulatori, u.c.</a:t>
              </a:r>
              <a:endParaRPr sz="1050">
                <a:solidFill>
                  <a:srgbClr val="002060"/>
                </a:solidFill>
                <a:latin typeface="Times New Roman"/>
                <a:ea typeface="Times New Roman"/>
                <a:cs typeface="Times New Roman"/>
                <a:sym typeface="Times New Roman"/>
              </a:endParaRPr>
            </a:p>
          </p:txBody>
        </p:sp>
      </p:grpSp>
      <p:pic>
        <p:nvPicPr>
          <p:cNvPr id="1233" name="Google Shape;1233;p50" descr="Lightbulb"/>
          <p:cNvPicPr preferRelativeResize="0"/>
          <p:nvPr/>
        </p:nvPicPr>
        <p:blipFill rotWithShape="1">
          <a:blip r:embed="rId3">
            <a:alphaModFix/>
          </a:blip>
          <a:srcRect/>
          <a:stretch/>
        </p:blipFill>
        <p:spPr>
          <a:xfrm>
            <a:off x="7026661" y="3307937"/>
            <a:ext cx="898688" cy="8986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t>Mācību statistika</a:t>
            </a:r>
            <a:endParaRPr/>
          </a:p>
        </p:txBody>
      </p:sp>
      <p:sp>
        <p:nvSpPr>
          <p:cNvPr id="151" name="Google Shape;151;p15"/>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4</a:t>
            </a:fld>
            <a:endParaRPr/>
          </a:p>
        </p:txBody>
      </p:sp>
      <p:pic>
        <p:nvPicPr>
          <p:cNvPr id="152" name="Google Shape;152;p15" descr="Bar chart"/>
          <p:cNvPicPr preferRelativeResize="0"/>
          <p:nvPr/>
        </p:nvPicPr>
        <p:blipFill rotWithShape="1">
          <a:blip r:embed="rId3">
            <a:alphaModFix/>
          </a:blip>
          <a:srcRect/>
          <a:stretch/>
        </p:blipFill>
        <p:spPr>
          <a:xfrm>
            <a:off x="1692112" y="449977"/>
            <a:ext cx="898688" cy="898688"/>
          </a:xfrm>
          <a:prstGeom prst="rect">
            <a:avLst/>
          </a:prstGeom>
          <a:noFill/>
          <a:ln>
            <a:noFill/>
          </a:ln>
        </p:spPr>
      </p:pic>
      <p:grpSp>
        <p:nvGrpSpPr>
          <p:cNvPr id="153" name="Google Shape;153;p15"/>
          <p:cNvGrpSpPr/>
          <p:nvPr/>
        </p:nvGrpSpPr>
        <p:grpSpPr>
          <a:xfrm>
            <a:off x="1692098" y="3226900"/>
            <a:ext cx="4068209" cy="647025"/>
            <a:chOff x="2283025" y="2322566"/>
            <a:chExt cx="5061221" cy="647025"/>
          </a:xfrm>
        </p:grpSpPr>
        <p:sp>
          <p:nvSpPr>
            <p:cNvPr id="154" name="Google Shape;154;p15"/>
            <p:cNvSpPr/>
            <p:nvPr/>
          </p:nvSpPr>
          <p:spPr>
            <a:xfrm>
              <a:off x="3728380" y="2322566"/>
              <a:ext cx="32718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flipH="1">
              <a:off x="2283025" y="2322575"/>
              <a:ext cx="1844400" cy="6426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rot="-5400000">
              <a:off x="3797167" y="1635759"/>
              <a:ext cx="643375" cy="2024291"/>
            </a:xfrm>
            <a:prstGeom prst="flowChartOffpageConnector">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2342620" y="2399966"/>
              <a:ext cx="26403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lv-LV">
                  <a:latin typeface="Roboto Medium"/>
                  <a:ea typeface="Roboto Medium"/>
                  <a:cs typeface="Roboto Medium"/>
                  <a:sym typeface="Roboto Medium"/>
                </a:rPr>
                <a:t>Mācību novērtējumu sniedza</a:t>
              </a:r>
              <a:endParaRPr>
                <a:latin typeface="Roboto"/>
                <a:ea typeface="Roboto"/>
                <a:cs typeface="Roboto"/>
                <a:sym typeface="Roboto"/>
              </a:endParaRPr>
            </a:p>
          </p:txBody>
        </p:sp>
        <p:sp>
          <p:nvSpPr>
            <p:cNvPr id="158" name="Google Shape;158;p15"/>
            <p:cNvSpPr/>
            <p:nvPr/>
          </p:nvSpPr>
          <p:spPr>
            <a:xfrm>
              <a:off x="4863246" y="2322706"/>
              <a:ext cx="24810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lv-LV" sz="1200">
                  <a:latin typeface="Roboto"/>
                  <a:ea typeface="Roboto"/>
                  <a:cs typeface="Roboto"/>
                  <a:sym typeface="Roboto"/>
                </a:rPr>
                <a:t>175 dalībnieki</a:t>
              </a:r>
              <a:endParaRPr sz="1200">
                <a:latin typeface="Roboto"/>
                <a:ea typeface="Roboto"/>
                <a:cs typeface="Roboto"/>
                <a:sym typeface="Roboto"/>
              </a:endParaRPr>
            </a:p>
          </p:txBody>
        </p:sp>
      </p:grpSp>
      <p:grpSp>
        <p:nvGrpSpPr>
          <p:cNvPr id="159" name="Google Shape;159;p15"/>
          <p:cNvGrpSpPr/>
          <p:nvPr/>
        </p:nvGrpSpPr>
        <p:grpSpPr>
          <a:xfrm>
            <a:off x="1692088" y="2429142"/>
            <a:ext cx="5267950" cy="643500"/>
            <a:chOff x="2283025" y="2322568"/>
            <a:chExt cx="5267950" cy="643500"/>
          </a:xfrm>
        </p:grpSpPr>
        <p:sp>
          <p:nvSpPr>
            <p:cNvPr id="160" name="Google Shape;160;p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flipH="1">
              <a:off x="2283025" y="2322575"/>
              <a:ext cx="1844400" cy="642600"/>
            </a:xfrm>
            <a:prstGeom prst="rect">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15"/>
            <p:cNvSpPr/>
            <p:nvPr/>
          </p:nvSpPr>
          <p:spPr>
            <a:xfrm rot="-5400000">
              <a:off x="3501574" y="1934671"/>
              <a:ext cx="643356" cy="1419149"/>
            </a:xfrm>
            <a:prstGeom prst="flowChartOffpageConnector">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lv-LV">
                  <a:latin typeface="Roboto Medium"/>
                  <a:ea typeface="Roboto Medium"/>
                  <a:cs typeface="Roboto Medium"/>
                  <a:sym typeface="Roboto Medium"/>
                </a:rPr>
                <a:t>Mācībās piedalījās</a:t>
              </a:r>
              <a:endParaRPr>
                <a:latin typeface="Roboto"/>
                <a:ea typeface="Roboto"/>
                <a:cs typeface="Roboto"/>
                <a:sym typeface="Roboto"/>
              </a:endParaRPr>
            </a:p>
          </p:txBody>
        </p:sp>
        <p:sp>
          <p:nvSpPr>
            <p:cNvPr id="164" name="Google Shape;164;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r>
                <a:rPr lang="lv-LV" sz="1200">
                  <a:latin typeface="Roboto"/>
                  <a:ea typeface="Roboto"/>
                  <a:cs typeface="Roboto"/>
                  <a:sym typeface="Roboto"/>
                </a:rPr>
                <a:t>330 dalībnieki</a:t>
              </a:r>
              <a:endParaRPr sz="1200">
                <a:latin typeface="Roboto"/>
                <a:ea typeface="Roboto"/>
                <a:cs typeface="Roboto"/>
                <a:sym typeface="Roboto"/>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51"/>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40</a:t>
            </a:fld>
            <a:endParaRPr/>
          </a:p>
        </p:txBody>
      </p:sp>
      <p:sp>
        <p:nvSpPr>
          <p:cNvPr id="1240" name="Google Shape;1240;p51"/>
          <p:cNvSpPr/>
          <p:nvPr/>
        </p:nvSpPr>
        <p:spPr>
          <a:xfrm>
            <a:off x="3149662" y="2000083"/>
            <a:ext cx="2844677" cy="2844677"/>
          </a:xfrm>
          <a:prstGeom prst="ellipse">
            <a:avLst/>
          </a:prstGeom>
          <a:solidFill>
            <a:srgbClr val="7F7F7F"/>
          </a:solidFill>
          <a:ln>
            <a:noFill/>
          </a:ln>
          <a:effectLst>
            <a:outerShdw blurRad="44450" dist="27940" dir="5400000" algn="ctr">
              <a:srgbClr val="000000">
                <a:alpha val="31764"/>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1241" name="Google Shape;1241;p51"/>
          <p:cNvGrpSpPr/>
          <p:nvPr/>
        </p:nvGrpSpPr>
        <p:grpSpPr>
          <a:xfrm>
            <a:off x="5167087" y="2608058"/>
            <a:ext cx="3735981" cy="1641600"/>
            <a:chOff x="5167087" y="2608058"/>
            <a:chExt cx="3735981" cy="1641600"/>
          </a:xfrm>
        </p:grpSpPr>
        <p:sp>
          <p:nvSpPr>
            <p:cNvPr id="1242" name="Google Shape;1242;p51"/>
            <p:cNvSpPr/>
            <p:nvPr/>
          </p:nvSpPr>
          <p:spPr>
            <a:xfrm>
              <a:off x="5167087" y="2608058"/>
              <a:ext cx="1100363" cy="1641600"/>
            </a:xfrm>
            <a:custGeom>
              <a:avLst/>
              <a:gdLst/>
              <a:ahLst/>
              <a:cxnLst/>
              <a:rect l="l" t="t" r="r" b="b"/>
              <a:pathLst>
                <a:path w="1467151" h="2188800" extrusionOk="0">
                  <a:moveTo>
                    <a:pt x="1467151" y="0"/>
                  </a:moveTo>
                  <a:lnTo>
                    <a:pt x="1467151" y="2188800"/>
                  </a:lnTo>
                  <a:lnTo>
                    <a:pt x="144" y="1341703"/>
                  </a:lnTo>
                  <a:lnTo>
                    <a:pt x="24613" y="1262877"/>
                  </a:lnTo>
                  <a:cubicBezTo>
                    <a:pt x="35736" y="1208519"/>
                    <a:pt x="41577" y="1152237"/>
                    <a:pt x="41577" y="1094590"/>
                  </a:cubicBezTo>
                  <a:cubicBezTo>
                    <a:pt x="41577" y="1036944"/>
                    <a:pt x="35736" y="980662"/>
                    <a:pt x="24613" y="926303"/>
                  </a:cubicBezTo>
                  <a:lnTo>
                    <a:pt x="0" y="847014"/>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43" name="Google Shape;1243;p51"/>
            <p:cNvSpPr/>
            <p:nvPr/>
          </p:nvSpPr>
          <p:spPr>
            <a:xfrm>
              <a:off x="5167087" y="3049800"/>
              <a:ext cx="409801" cy="758096"/>
            </a:xfrm>
            <a:custGeom>
              <a:avLst/>
              <a:gdLst/>
              <a:ahLst/>
              <a:cxnLst/>
              <a:rect l="l" t="t" r="r" b="b"/>
              <a:pathLst>
                <a:path w="546401" h="1010795" extrusionOk="0">
                  <a:moveTo>
                    <a:pt x="446939" y="0"/>
                  </a:moveTo>
                  <a:lnTo>
                    <a:pt x="486164" y="107172"/>
                  </a:lnTo>
                  <a:cubicBezTo>
                    <a:pt x="525312" y="233037"/>
                    <a:pt x="546401" y="366857"/>
                    <a:pt x="546401" y="505603"/>
                  </a:cubicBezTo>
                  <a:cubicBezTo>
                    <a:pt x="546401" y="644349"/>
                    <a:pt x="525312" y="778170"/>
                    <a:pt x="486164" y="904034"/>
                  </a:cubicBezTo>
                  <a:lnTo>
                    <a:pt x="447089" y="1010795"/>
                  </a:lnTo>
                  <a:lnTo>
                    <a:pt x="144" y="752715"/>
                  </a:lnTo>
                  <a:lnTo>
                    <a:pt x="24613" y="673889"/>
                  </a:lnTo>
                  <a:cubicBezTo>
                    <a:pt x="35736" y="619531"/>
                    <a:pt x="41577" y="563249"/>
                    <a:pt x="41577" y="505602"/>
                  </a:cubicBezTo>
                  <a:cubicBezTo>
                    <a:pt x="41577" y="447956"/>
                    <a:pt x="35736" y="391674"/>
                    <a:pt x="24613" y="337315"/>
                  </a:cubicBezTo>
                  <a:lnTo>
                    <a:pt x="0" y="258026"/>
                  </a:lnTo>
                  <a:lnTo>
                    <a:pt x="446939" y="0"/>
                  </a:lnTo>
                  <a:close/>
                </a:path>
              </a:pathLst>
            </a:custGeom>
            <a:gradFill>
              <a:gsLst>
                <a:gs pos="0">
                  <a:srgbClr val="001F5E"/>
                </a:gs>
                <a:gs pos="25000">
                  <a:srgbClr val="001F5E"/>
                </a:gs>
                <a:gs pos="100000">
                  <a:schemeClr val="accent1"/>
                </a:gs>
              </a:gsLst>
              <a:lin ang="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44" name="Google Shape;1244;p51"/>
            <p:cNvSpPr txBox="1"/>
            <p:nvPr/>
          </p:nvSpPr>
          <p:spPr>
            <a:xfrm>
              <a:off x="5595797" y="3105682"/>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chemeClr val="accent1"/>
                  </a:solidFill>
                  <a:latin typeface="Times New Roman"/>
                  <a:ea typeface="Times New Roman"/>
                  <a:cs typeface="Times New Roman"/>
                  <a:sym typeface="Times New Roman"/>
                </a:rPr>
                <a:t>02</a:t>
              </a:r>
              <a:endParaRPr/>
            </a:p>
          </p:txBody>
        </p:sp>
        <p:grpSp>
          <p:nvGrpSpPr>
            <p:cNvPr id="1245" name="Google Shape;1245;p51"/>
            <p:cNvGrpSpPr/>
            <p:nvPr/>
          </p:nvGrpSpPr>
          <p:grpSpPr>
            <a:xfrm>
              <a:off x="6700252" y="2940737"/>
              <a:ext cx="2202816" cy="998394"/>
              <a:chOff x="8921977" y="1456466"/>
              <a:chExt cx="2937088" cy="1331191"/>
            </a:xfrm>
          </p:grpSpPr>
          <p:sp>
            <p:nvSpPr>
              <p:cNvPr id="1246" name="Google Shape;1246;p51"/>
              <p:cNvSpPr txBox="1"/>
              <p:nvPr/>
            </p:nvSpPr>
            <p:spPr>
              <a:xfrm>
                <a:off x="8921977" y="1456466"/>
                <a:ext cx="2937088" cy="471924"/>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700" b="1" cap="none">
                    <a:solidFill>
                      <a:schemeClr val="accent1"/>
                    </a:solidFill>
                    <a:latin typeface="Times New Roman"/>
                    <a:ea typeface="Times New Roman"/>
                    <a:cs typeface="Times New Roman"/>
                    <a:sym typeface="Times New Roman"/>
                  </a:rPr>
                  <a:t>VADLĪNIJAS</a:t>
                </a:r>
                <a:endParaRPr sz="1700" b="1" cap="none">
                  <a:solidFill>
                    <a:schemeClr val="accent1"/>
                  </a:solidFill>
                  <a:latin typeface="Times New Roman"/>
                  <a:ea typeface="Times New Roman"/>
                  <a:cs typeface="Times New Roman"/>
                  <a:sym typeface="Times New Roman"/>
                </a:endParaRPr>
              </a:p>
            </p:txBody>
          </p:sp>
          <p:sp>
            <p:nvSpPr>
              <p:cNvPr id="1247" name="Google Shape;1247;p51"/>
              <p:cNvSpPr txBox="1"/>
              <p:nvPr/>
            </p:nvSpPr>
            <p:spPr>
              <a:xfrm>
                <a:off x="8929772" y="1925883"/>
                <a:ext cx="2929293" cy="861774"/>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900">
                    <a:solidFill>
                      <a:srgbClr val="595959"/>
                    </a:solidFill>
                    <a:latin typeface="Times New Roman"/>
                    <a:ea typeface="Times New Roman"/>
                    <a:cs typeface="Times New Roman"/>
                    <a:sym typeface="Times New Roman"/>
                  </a:rPr>
                  <a:t>Finanšu pārskatu sagatavošana</a:t>
                </a:r>
                <a:endParaRPr/>
              </a:p>
              <a:p>
                <a:pPr marL="0" marR="0" lvl="0" indent="0" algn="just" rtl="0">
                  <a:spcBef>
                    <a:spcPts val="0"/>
                  </a:spcBef>
                  <a:spcAft>
                    <a:spcPts val="0"/>
                  </a:spcAft>
                  <a:buNone/>
                </a:pPr>
                <a:r>
                  <a:rPr lang="lv-LV" sz="900">
                    <a:solidFill>
                      <a:srgbClr val="595959"/>
                    </a:solidFill>
                    <a:latin typeface="Times New Roman"/>
                    <a:ea typeface="Times New Roman"/>
                    <a:cs typeface="Times New Roman"/>
                    <a:sym typeface="Times New Roman"/>
                  </a:rPr>
                  <a:t>Finanšu pārskata skaidrojumu sagatavošana. </a:t>
                </a:r>
                <a:endParaRPr/>
              </a:p>
              <a:p>
                <a:pPr marL="0" marR="0" lvl="0" indent="0" algn="just" rtl="0">
                  <a:spcBef>
                    <a:spcPts val="0"/>
                  </a:spcBef>
                  <a:spcAft>
                    <a:spcPts val="0"/>
                  </a:spcAft>
                  <a:buNone/>
                </a:pPr>
                <a:r>
                  <a:rPr lang="lv-LV" sz="900">
                    <a:solidFill>
                      <a:srgbClr val="595959"/>
                    </a:solidFill>
                    <a:latin typeface="Times New Roman"/>
                    <a:ea typeface="Times New Roman"/>
                    <a:cs typeface="Times New Roman"/>
                    <a:sym typeface="Times New Roman"/>
                  </a:rPr>
                  <a:t>Budžeta izpildes pārskata un skaidrojumu sagatavošana</a:t>
                </a:r>
                <a:endParaRPr/>
              </a:p>
            </p:txBody>
          </p:sp>
        </p:grpSp>
      </p:grpSp>
      <p:grpSp>
        <p:nvGrpSpPr>
          <p:cNvPr id="1248" name="Google Shape;1248;p51"/>
          <p:cNvGrpSpPr/>
          <p:nvPr/>
        </p:nvGrpSpPr>
        <p:grpSpPr>
          <a:xfrm>
            <a:off x="4708923" y="3852008"/>
            <a:ext cx="4185376" cy="1272443"/>
            <a:chOff x="4708923" y="3852008"/>
            <a:chExt cx="4185376" cy="1272443"/>
          </a:xfrm>
        </p:grpSpPr>
        <p:sp>
          <p:nvSpPr>
            <p:cNvPr id="1249" name="Google Shape;1249;p51"/>
            <p:cNvSpPr/>
            <p:nvPr/>
          </p:nvSpPr>
          <p:spPr>
            <a:xfrm>
              <a:off x="4708923" y="3852009"/>
              <a:ext cx="1558527" cy="1272442"/>
            </a:xfrm>
            <a:custGeom>
              <a:avLst/>
              <a:gdLst/>
              <a:ahLst/>
              <a:cxnLst/>
              <a:rect l="l" t="t" r="r" b="b"/>
              <a:pathLst>
                <a:path w="2078036" h="1696589" extrusionOk="0">
                  <a:moveTo>
                    <a:pt x="429705" y="0"/>
                  </a:moveTo>
                  <a:lnTo>
                    <a:pt x="2078036" y="951690"/>
                  </a:lnTo>
                  <a:lnTo>
                    <a:pt x="2078036" y="1696589"/>
                  </a:lnTo>
                  <a:lnTo>
                    <a:pt x="0" y="1696589"/>
                  </a:lnTo>
                  <a:lnTo>
                    <a:pt x="0" y="250378"/>
                  </a:lnTo>
                  <a:lnTo>
                    <a:pt x="65747" y="233473"/>
                  </a:lnTo>
                  <a:cubicBezTo>
                    <a:pt x="196483" y="192810"/>
                    <a:pt x="313445" y="120885"/>
                    <a:pt x="407888" y="26441"/>
                  </a:cubicBez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50" name="Google Shape;1250;p51"/>
            <p:cNvSpPr/>
            <p:nvPr/>
          </p:nvSpPr>
          <p:spPr>
            <a:xfrm>
              <a:off x="4708924" y="3852008"/>
              <a:ext cx="656057" cy="571476"/>
            </a:xfrm>
            <a:custGeom>
              <a:avLst/>
              <a:gdLst/>
              <a:ahLst/>
              <a:cxnLst/>
              <a:rect l="l" t="t" r="r" b="b"/>
              <a:pathLst>
                <a:path w="874743" h="761968" extrusionOk="0">
                  <a:moveTo>
                    <a:pt x="429705" y="0"/>
                  </a:moveTo>
                  <a:lnTo>
                    <a:pt x="874743" y="256949"/>
                  </a:lnTo>
                  <a:lnTo>
                    <a:pt x="851329" y="288259"/>
                  </a:lnTo>
                  <a:cubicBezTo>
                    <a:pt x="660192" y="519864"/>
                    <a:pt x="392736" y="686151"/>
                    <a:pt x="87463" y="748619"/>
                  </a:cubicBezTo>
                  <a:lnTo>
                    <a:pt x="0" y="761968"/>
                  </a:lnTo>
                  <a:lnTo>
                    <a:pt x="0" y="250378"/>
                  </a:lnTo>
                  <a:lnTo>
                    <a:pt x="65747" y="233473"/>
                  </a:lnTo>
                  <a:cubicBezTo>
                    <a:pt x="196483" y="192810"/>
                    <a:pt x="313445" y="120885"/>
                    <a:pt x="407888" y="26441"/>
                  </a:cubicBezTo>
                  <a:lnTo>
                    <a:pt x="429705" y="0"/>
                  </a:lnTo>
                  <a:close/>
                </a:path>
              </a:pathLst>
            </a:custGeom>
            <a:gradFill>
              <a:gsLst>
                <a:gs pos="0">
                  <a:srgbClr val="E55D00"/>
                </a:gs>
                <a:gs pos="16000">
                  <a:srgbClr val="E55D00"/>
                </a:gs>
                <a:gs pos="100000">
                  <a:schemeClr val="accent4"/>
                </a:gs>
              </a:gsLst>
              <a:lin ang="2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51" name="Google Shape;1251;p51"/>
            <p:cNvSpPr txBox="1"/>
            <p:nvPr/>
          </p:nvSpPr>
          <p:spPr>
            <a:xfrm>
              <a:off x="5045615" y="4368360"/>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E55D00"/>
                  </a:solidFill>
                  <a:latin typeface="Times New Roman"/>
                  <a:ea typeface="Times New Roman"/>
                  <a:cs typeface="Times New Roman"/>
                  <a:sym typeface="Times New Roman"/>
                </a:rPr>
                <a:t>03</a:t>
              </a:r>
              <a:endParaRPr/>
            </a:p>
          </p:txBody>
        </p:sp>
        <p:grpSp>
          <p:nvGrpSpPr>
            <p:cNvPr id="1252" name="Google Shape;1252;p51"/>
            <p:cNvGrpSpPr/>
            <p:nvPr/>
          </p:nvGrpSpPr>
          <p:grpSpPr>
            <a:xfrm>
              <a:off x="6691483" y="4338809"/>
              <a:ext cx="2202816" cy="582895"/>
              <a:chOff x="8921977" y="4063127"/>
              <a:chExt cx="2937088" cy="777193"/>
            </a:xfrm>
          </p:grpSpPr>
          <p:sp>
            <p:nvSpPr>
              <p:cNvPr id="1253" name="Google Shape;1253;p51"/>
              <p:cNvSpPr txBox="1"/>
              <p:nvPr/>
            </p:nvSpPr>
            <p:spPr>
              <a:xfrm>
                <a:off x="8921977" y="4063127"/>
                <a:ext cx="2937088" cy="471924"/>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700" b="1" cap="none">
                    <a:solidFill>
                      <a:srgbClr val="E55D00"/>
                    </a:solidFill>
                    <a:latin typeface="Times New Roman"/>
                    <a:ea typeface="Times New Roman"/>
                    <a:cs typeface="Times New Roman"/>
                    <a:sym typeface="Times New Roman"/>
                  </a:rPr>
                  <a:t>KALKULATORI</a:t>
                </a:r>
                <a:endParaRPr sz="1700" b="1" cap="none">
                  <a:solidFill>
                    <a:srgbClr val="E55D00"/>
                  </a:solidFill>
                  <a:latin typeface="Times New Roman"/>
                  <a:ea typeface="Times New Roman"/>
                  <a:cs typeface="Times New Roman"/>
                  <a:sym typeface="Times New Roman"/>
                </a:endParaRPr>
              </a:p>
            </p:txBody>
          </p:sp>
          <p:sp>
            <p:nvSpPr>
              <p:cNvPr id="1254" name="Google Shape;1254;p51"/>
              <p:cNvSpPr txBox="1"/>
              <p:nvPr/>
            </p:nvSpPr>
            <p:spPr>
              <a:xfrm>
                <a:off x="8929772" y="4532544"/>
                <a:ext cx="2929293" cy="307776"/>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900">
                    <a:solidFill>
                      <a:srgbClr val="595959"/>
                    </a:solidFill>
                    <a:latin typeface="Times New Roman"/>
                    <a:ea typeface="Times New Roman"/>
                    <a:cs typeface="Times New Roman"/>
                    <a:sym typeface="Times New Roman"/>
                  </a:rPr>
                  <a:t>Diskontēšana</a:t>
                </a:r>
                <a:endParaRPr sz="900">
                  <a:solidFill>
                    <a:srgbClr val="595959"/>
                  </a:solidFill>
                  <a:latin typeface="Times New Roman"/>
                  <a:ea typeface="Times New Roman"/>
                  <a:cs typeface="Times New Roman"/>
                  <a:sym typeface="Times New Roman"/>
                </a:endParaRPr>
              </a:p>
            </p:txBody>
          </p:sp>
        </p:grpSp>
      </p:grpSp>
      <p:grpSp>
        <p:nvGrpSpPr>
          <p:cNvPr id="1255" name="Google Shape;1255;p51"/>
          <p:cNvGrpSpPr/>
          <p:nvPr/>
        </p:nvGrpSpPr>
        <p:grpSpPr>
          <a:xfrm>
            <a:off x="270352" y="2607370"/>
            <a:ext cx="3706745" cy="1642978"/>
            <a:chOff x="270352" y="2607370"/>
            <a:chExt cx="3706745" cy="1642978"/>
          </a:xfrm>
        </p:grpSpPr>
        <p:sp>
          <p:nvSpPr>
            <p:cNvPr id="1256" name="Google Shape;1256;p51"/>
            <p:cNvSpPr/>
            <p:nvPr/>
          </p:nvSpPr>
          <p:spPr>
            <a:xfrm>
              <a:off x="2876551" y="2607370"/>
              <a:ext cx="1100546" cy="1642978"/>
            </a:xfrm>
            <a:custGeom>
              <a:avLst/>
              <a:gdLst/>
              <a:ahLst/>
              <a:cxnLst/>
              <a:rect l="l" t="t" r="r" b="b"/>
              <a:pathLst>
                <a:path w="1467395" h="2190637" extrusionOk="0">
                  <a:moveTo>
                    <a:pt x="0" y="0"/>
                  </a:moveTo>
                  <a:lnTo>
                    <a:pt x="1467395" y="847155"/>
                  </a:lnTo>
                  <a:lnTo>
                    <a:pt x="1442541" y="927221"/>
                  </a:lnTo>
                  <a:cubicBezTo>
                    <a:pt x="1431418" y="981580"/>
                    <a:pt x="1425576" y="1037862"/>
                    <a:pt x="1425576" y="1095508"/>
                  </a:cubicBezTo>
                  <a:cubicBezTo>
                    <a:pt x="1425576" y="1153155"/>
                    <a:pt x="1431418" y="1209437"/>
                    <a:pt x="1442541" y="1263795"/>
                  </a:cubicBezTo>
                  <a:lnTo>
                    <a:pt x="1467251" y="1343399"/>
                  </a:lnTo>
                  <a:lnTo>
                    <a:pt x="0" y="2190637"/>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57" name="Google Shape;1257;p51"/>
            <p:cNvSpPr/>
            <p:nvPr/>
          </p:nvSpPr>
          <p:spPr>
            <a:xfrm>
              <a:off x="3567113" y="3049230"/>
              <a:ext cx="409984" cy="759234"/>
            </a:xfrm>
            <a:custGeom>
              <a:avLst/>
              <a:gdLst/>
              <a:ahLst/>
              <a:cxnLst/>
              <a:rect l="l" t="t" r="r" b="b"/>
              <a:pathLst>
                <a:path w="546645" h="1012312" extrusionOk="0">
                  <a:moveTo>
                    <a:pt x="99740" y="0"/>
                  </a:moveTo>
                  <a:lnTo>
                    <a:pt x="546645" y="258007"/>
                  </a:lnTo>
                  <a:lnTo>
                    <a:pt x="521791" y="338073"/>
                  </a:lnTo>
                  <a:cubicBezTo>
                    <a:pt x="510668" y="392432"/>
                    <a:pt x="504826" y="448714"/>
                    <a:pt x="504826" y="506360"/>
                  </a:cubicBezTo>
                  <a:cubicBezTo>
                    <a:pt x="504826" y="564007"/>
                    <a:pt x="510668" y="620289"/>
                    <a:pt x="521791" y="674647"/>
                  </a:cubicBezTo>
                  <a:lnTo>
                    <a:pt x="546501" y="754251"/>
                  </a:lnTo>
                  <a:lnTo>
                    <a:pt x="99590" y="1012312"/>
                  </a:lnTo>
                  <a:lnTo>
                    <a:pt x="60237" y="904792"/>
                  </a:lnTo>
                  <a:cubicBezTo>
                    <a:pt x="21089" y="778928"/>
                    <a:pt x="0" y="645107"/>
                    <a:pt x="0" y="506361"/>
                  </a:cubicBezTo>
                  <a:cubicBezTo>
                    <a:pt x="0" y="367615"/>
                    <a:pt x="21089" y="233795"/>
                    <a:pt x="60237" y="107930"/>
                  </a:cubicBezTo>
                  <a:lnTo>
                    <a:pt x="99740" y="0"/>
                  </a:lnTo>
                  <a:close/>
                </a:path>
              </a:pathLst>
            </a:custGeom>
            <a:gradFill>
              <a:gsLst>
                <a:gs pos="0">
                  <a:srgbClr val="720026"/>
                </a:gs>
                <a:gs pos="5000">
                  <a:srgbClr val="720026"/>
                </a:gs>
                <a:gs pos="100000">
                  <a:schemeClr val="accent3"/>
                </a:gs>
              </a:gsLst>
              <a:lin ang="102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58" name="Google Shape;1258;p51"/>
            <p:cNvSpPr txBox="1"/>
            <p:nvPr/>
          </p:nvSpPr>
          <p:spPr>
            <a:xfrm>
              <a:off x="2890619" y="3105682"/>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chemeClr val="accent3"/>
                  </a:solidFill>
                  <a:latin typeface="Times New Roman"/>
                  <a:ea typeface="Times New Roman"/>
                  <a:cs typeface="Times New Roman"/>
                  <a:sym typeface="Times New Roman"/>
                </a:rPr>
                <a:t>05</a:t>
              </a:r>
              <a:endParaRPr/>
            </a:p>
          </p:txBody>
        </p:sp>
        <p:grpSp>
          <p:nvGrpSpPr>
            <p:cNvPr id="1259" name="Google Shape;1259;p51"/>
            <p:cNvGrpSpPr/>
            <p:nvPr/>
          </p:nvGrpSpPr>
          <p:grpSpPr>
            <a:xfrm>
              <a:off x="270352" y="3040771"/>
              <a:ext cx="2202816" cy="844505"/>
              <a:chOff x="332936" y="2268694"/>
              <a:chExt cx="2937088" cy="1126005"/>
            </a:xfrm>
          </p:grpSpPr>
          <p:sp>
            <p:nvSpPr>
              <p:cNvPr id="1260" name="Google Shape;1260;p51"/>
              <p:cNvSpPr txBox="1"/>
              <p:nvPr/>
            </p:nvSpPr>
            <p:spPr>
              <a:xfrm>
                <a:off x="332936" y="2268694"/>
                <a:ext cx="2937088" cy="820737"/>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700" b="1" cap="none">
                    <a:solidFill>
                      <a:schemeClr val="accent3"/>
                    </a:solidFill>
                    <a:latin typeface="Times New Roman"/>
                    <a:ea typeface="Times New Roman"/>
                    <a:cs typeface="Times New Roman"/>
                    <a:sym typeface="Times New Roman"/>
                  </a:rPr>
                  <a:t>MĀCĪBU MATERIĀLI</a:t>
                </a:r>
                <a:endParaRPr sz="1700" b="1" cap="none">
                  <a:solidFill>
                    <a:schemeClr val="accent3"/>
                  </a:solidFill>
                  <a:latin typeface="Times New Roman"/>
                  <a:ea typeface="Times New Roman"/>
                  <a:cs typeface="Times New Roman"/>
                  <a:sym typeface="Times New Roman"/>
                </a:endParaRPr>
              </a:p>
            </p:txBody>
          </p:sp>
          <p:sp>
            <p:nvSpPr>
              <p:cNvPr id="1261" name="Google Shape;1261;p51"/>
              <p:cNvSpPr txBox="1"/>
              <p:nvPr/>
            </p:nvSpPr>
            <p:spPr>
              <a:xfrm>
                <a:off x="340731" y="3086923"/>
                <a:ext cx="2929293" cy="307776"/>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900">
                    <a:solidFill>
                      <a:srgbClr val="595959"/>
                    </a:solidFill>
                    <a:latin typeface="Times New Roman"/>
                    <a:ea typeface="Times New Roman"/>
                    <a:cs typeface="Times New Roman"/>
                    <a:sym typeface="Times New Roman"/>
                  </a:rPr>
                  <a:t>Prezentācijas</a:t>
                </a:r>
                <a:endParaRPr sz="900">
                  <a:solidFill>
                    <a:srgbClr val="595959"/>
                  </a:solidFill>
                  <a:latin typeface="Times New Roman"/>
                  <a:ea typeface="Times New Roman"/>
                  <a:cs typeface="Times New Roman"/>
                  <a:sym typeface="Times New Roman"/>
                </a:endParaRPr>
              </a:p>
            </p:txBody>
          </p:sp>
        </p:grpSp>
      </p:grpSp>
      <p:grpSp>
        <p:nvGrpSpPr>
          <p:cNvPr id="1262" name="Google Shape;1262;p51"/>
          <p:cNvGrpSpPr/>
          <p:nvPr/>
        </p:nvGrpSpPr>
        <p:grpSpPr>
          <a:xfrm>
            <a:off x="249702" y="3852009"/>
            <a:ext cx="4185378" cy="1272441"/>
            <a:chOff x="249702" y="3852009"/>
            <a:chExt cx="4185378" cy="1272441"/>
          </a:xfrm>
        </p:grpSpPr>
        <p:sp>
          <p:nvSpPr>
            <p:cNvPr id="1263" name="Google Shape;1263;p51"/>
            <p:cNvSpPr/>
            <p:nvPr/>
          </p:nvSpPr>
          <p:spPr>
            <a:xfrm>
              <a:off x="2876551" y="3852009"/>
              <a:ext cx="1558529" cy="1272441"/>
            </a:xfrm>
            <a:custGeom>
              <a:avLst/>
              <a:gdLst/>
              <a:ahLst/>
              <a:cxnLst/>
              <a:rect l="l" t="t" r="r" b="b"/>
              <a:pathLst>
                <a:path w="2078039" h="1696588" extrusionOk="0">
                  <a:moveTo>
                    <a:pt x="1648333" y="0"/>
                  </a:moveTo>
                  <a:lnTo>
                    <a:pt x="1670148" y="26440"/>
                  </a:lnTo>
                  <a:cubicBezTo>
                    <a:pt x="1764592" y="120884"/>
                    <a:pt x="1881554" y="192809"/>
                    <a:pt x="2012289" y="233472"/>
                  </a:cubicBezTo>
                  <a:lnTo>
                    <a:pt x="2078039" y="250378"/>
                  </a:lnTo>
                  <a:lnTo>
                    <a:pt x="2078039" y="1696588"/>
                  </a:lnTo>
                  <a:lnTo>
                    <a:pt x="0" y="1696588"/>
                  </a:lnTo>
                  <a:lnTo>
                    <a:pt x="0" y="951691"/>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64" name="Google Shape;1264;p51"/>
            <p:cNvSpPr/>
            <p:nvPr/>
          </p:nvSpPr>
          <p:spPr>
            <a:xfrm>
              <a:off x="3779021" y="3852010"/>
              <a:ext cx="656058" cy="571475"/>
            </a:xfrm>
            <a:custGeom>
              <a:avLst/>
              <a:gdLst/>
              <a:ahLst/>
              <a:cxnLst/>
              <a:rect l="l" t="t" r="r" b="b"/>
              <a:pathLst>
                <a:path w="874744" h="761967" extrusionOk="0">
                  <a:moveTo>
                    <a:pt x="445038" y="0"/>
                  </a:moveTo>
                  <a:lnTo>
                    <a:pt x="466853" y="26440"/>
                  </a:lnTo>
                  <a:cubicBezTo>
                    <a:pt x="561297" y="120884"/>
                    <a:pt x="678259" y="192809"/>
                    <a:pt x="808994" y="233472"/>
                  </a:cubicBezTo>
                  <a:lnTo>
                    <a:pt x="874744" y="250378"/>
                  </a:lnTo>
                  <a:lnTo>
                    <a:pt x="874744" y="761967"/>
                  </a:lnTo>
                  <a:lnTo>
                    <a:pt x="787278" y="748618"/>
                  </a:lnTo>
                  <a:cubicBezTo>
                    <a:pt x="482005" y="686150"/>
                    <a:pt x="214549" y="519863"/>
                    <a:pt x="23412" y="288258"/>
                  </a:cubicBezTo>
                  <a:lnTo>
                    <a:pt x="0" y="256950"/>
                  </a:lnTo>
                  <a:lnTo>
                    <a:pt x="445038" y="0"/>
                  </a:lnTo>
                  <a:close/>
                </a:path>
              </a:pathLst>
            </a:custGeom>
            <a:gradFill>
              <a:gsLst>
                <a:gs pos="0">
                  <a:srgbClr val="610061"/>
                </a:gs>
                <a:gs pos="23000">
                  <a:srgbClr val="610061"/>
                </a:gs>
                <a:gs pos="100000">
                  <a:schemeClr val="accent6"/>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65" name="Google Shape;1265;p51"/>
            <p:cNvSpPr txBox="1"/>
            <p:nvPr/>
          </p:nvSpPr>
          <p:spPr>
            <a:xfrm>
              <a:off x="3445733" y="4368360"/>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610061"/>
                  </a:solidFill>
                  <a:latin typeface="Times New Roman"/>
                  <a:ea typeface="Times New Roman"/>
                  <a:cs typeface="Times New Roman"/>
                  <a:sym typeface="Times New Roman"/>
                </a:rPr>
                <a:t>04</a:t>
              </a:r>
              <a:endParaRPr/>
            </a:p>
          </p:txBody>
        </p:sp>
        <p:grpSp>
          <p:nvGrpSpPr>
            <p:cNvPr id="1266" name="Google Shape;1266;p51"/>
            <p:cNvGrpSpPr/>
            <p:nvPr/>
          </p:nvGrpSpPr>
          <p:grpSpPr>
            <a:xfrm>
              <a:off x="249702" y="4338810"/>
              <a:ext cx="2202816" cy="721395"/>
              <a:chOff x="332936" y="4642079"/>
              <a:chExt cx="2937088" cy="961859"/>
            </a:xfrm>
          </p:grpSpPr>
          <p:sp>
            <p:nvSpPr>
              <p:cNvPr id="1267" name="Google Shape;1267;p51"/>
              <p:cNvSpPr txBox="1"/>
              <p:nvPr/>
            </p:nvSpPr>
            <p:spPr>
              <a:xfrm>
                <a:off x="332936" y="4642079"/>
                <a:ext cx="2937088" cy="471924"/>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700" b="1" cap="none">
                    <a:solidFill>
                      <a:srgbClr val="610061"/>
                    </a:solidFill>
                    <a:latin typeface="Times New Roman"/>
                    <a:ea typeface="Times New Roman"/>
                    <a:cs typeface="Times New Roman"/>
                    <a:sym typeface="Times New Roman"/>
                  </a:rPr>
                  <a:t>LIKMES</a:t>
                </a:r>
                <a:endParaRPr sz="1700" b="1" cap="none">
                  <a:solidFill>
                    <a:srgbClr val="610061"/>
                  </a:solidFill>
                  <a:latin typeface="Times New Roman"/>
                  <a:ea typeface="Times New Roman"/>
                  <a:cs typeface="Times New Roman"/>
                  <a:sym typeface="Times New Roman"/>
                </a:endParaRPr>
              </a:p>
            </p:txBody>
          </p:sp>
          <p:sp>
            <p:nvSpPr>
              <p:cNvPr id="1268" name="Google Shape;1268;p51"/>
              <p:cNvSpPr txBox="1"/>
              <p:nvPr/>
            </p:nvSpPr>
            <p:spPr>
              <a:xfrm>
                <a:off x="340731" y="5111496"/>
                <a:ext cx="2929293" cy="492442"/>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900">
                    <a:solidFill>
                      <a:srgbClr val="595959"/>
                    </a:solidFill>
                    <a:latin typeface="Times New Roman"/>
                    <a:ea typeface="Times New Roman"/>
                    <a:cs typeface="Times New Roman"/>
                    <a:sym typeface="Times New Roman"/>
                  </a:rPr>
                  <a:t>Diskonta likmes noteikšana</a:t>
                </a:r>
                <a:endParaRPr/>
              </a:p>
              <a:p>
                <a:pPr marL="0" marR="0" lvl="0" indent="0" algn="r" rtl="0">
                  <a:spcBef>
                    <a:spcPts val="0"/>
                  </a:spcBef>
                  <a:spcAft>
                    <a:spcPts val="0"/>
                  </a:spcAft>
                  <a:buNone/>
                </a:pPr>
                <a:endParaRPr sz="900">
                  <a:solidFill>
                    <a:srgbClr val="595959"/>
                  </a:solidFill>
                  <a:latin typeface="Times New Roman"/>
                  <a:ea typeface="Times New Roman"/>
                  <a:cs typeface="Times New Roman"/>
                  <a:sym typeface="Times New Roman"/>
                </a:endParaRPr>
              </a:p>
            </p:txBody>
          </p:sp>
        </p:grpSp>
      </p:grpSp>
      <p:grpSp>
        <p:nvGrpSpPr>
          <p:cNvPr id="1269" name="Google Shape;1269;p51"/>
          <p:cNvGrpSpPr/>
          <p:nvPr/>
        </p:nvGrpSpPr>
        <p:grpSpPr>
          <a:xfrm>
            <a:off x="4708923" y="1733551"/>
            <a:ext cx="4197068" cy="1272443"/>
            <a:chOff x="4708923" y="1733551"/>
            <a:chExt cx="4197068" cy="1272443"/>
          </a:xfrm>
        </p:grpSpPr>
        <p:sp>
          <p:nvSpPr>
            <p:cNvPr id="1270" name="Google Shape;1270;p51"/>
            <p:cNvSpPr/>
            <p:nvPr/>
          </p:nvSpPr>
          <p:spPr>
            <a:xfrm>
              <a:off x="4708923" y="1733551"/>
              <a:ext cx="1558527" cy="1272443"/>
            </a:xfrm>
            <a:custGeom>
              <a:avLst/>
              <a:gdLst/>
              <a:ahLst/>
              <a:cxnLst/>
              <a:rect l="l" t="t" r="r" b="b"/>
              <a:pathLst>
                <a:path w="2078036" h="1696590" extrusionOk="0">
                  <a:moveTo>
                    <a:pt x="0" y="0"/>
                  </a:moveTo>
                  <a:lnTo>
                    <a:pt x="2078036" y="0"/>
                  </a:lnTo>
                  <a:lnTo>
                    <a:pt x="2078036" y="744901"/>
                  </a:lnTo>
                  <a:lnTo>
                    <a:pt x="429706" y="1696590"/>
                  </a:lnTo>
                  <a:lnTo>
                    <a:pt x="407888" y="1670147"/>
                  </a:lnTo>
                  <a:cubicBezTo>
                    <a:pt x="313445" y="1575704"/>
                    <a:pt x="196483" y="1503778"/>
                    <a:pt x="65747" y="1463115"/>
                  </a:cubicBezTo>
                  <a:lnTo>
                    <a:pt x="0" y="1446210"/>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71" name="Google Shape;1271;p51"/>
            <p:cNvSpPr/>
            <p:nvPr/>
          </p:nvSpPr>
          <p:spPr>
            <a:xfrm>
              <a:off x="4708924" y="2434517"/>
              <a:ext cx="656057" cy="571476"/>
            </a:xfrm>
            <a:custGeom>
              <a:avLst/>
              <a:gdLst/>
              <a:ahLst/>
              <a:cxnLst/>
              <a:rect l="l" t="t" r="r" b="b"/>
              <a:pathLst>
                <a:path w="874743" h="761968" extrusionOk="0">
                  <a:moveTo>
                    <a:pt x="0" y="0"/>
                  </a:moveTo>
                  <a:lnTo>
                    <a:pt x="87463" y="13349"/>
                  </a:lnTo>
                  <a:cubicBezTo>
                    <a:pt x="392736" y="75817"/>
                    <a:pt x="660192" y="242104"/>
                    <a:pt x="851329" y="473709"/>
                  </a:cubicBezTo>
                  <a:lnTo>
                    <a:pt x="874743" y="505019"/>
                  </a:lnTo>
                  <a:lnTo>
                    <a:pt x="429706" y="761968"/>
                  </a:lnTo>
                  <a:lnTo>
                    <a:pt x="407888" y="735525"/>
                  </a:lnTo>
                  <a:cubicBezTo>
                    <a:pt x="313445" y="641082"/>
                    <a:pt x="196483" y="569156"/>
                    <a:pt x="65747" y="528493"/>
                  </a:cubicBezTo>
                  <a:lnTo>
                    <a:pt x="0" y="511588"/>
                  </a:lnTo>
                  <a:lnTo>
                    <a:pt x="0" y="0"/>
                  </a:lnTo>
                  <a:close/>
                </a:path>
              </a:pathLst>
            </a:custGeom>
            <a:gradFill>
              <a:gsLst>
                <a:gs pos="0">
                  <a:srgbClr val="245899"/>
                </a:gs>
                <a:gs pos="20000">
                  <a:srgbClr val="245899"/>
                </a:gs>
                <a:gs pos="100000">
                  <a:srgbClr val="3071C3"/>
                </a:gs>
              </a:gsLst>
              <a:lin ang="17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72" name="Google Shape;1272;p51"/>
            <p:cNvSpPr txBox="1"/>
            <p:nvPr/>
          </p:nvSpPr>
          <p:spPr>
            <a:xfrm>
              <a:off x="5045615" y="1911954"/>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rgbClr val="245899"/>
                  </a:solidFill>
                  <a:latin typeface="Times New Roman"/>
                  <a:ea typeface="Times New Roman"/>
                  <a:cs typeface="Times New Roman"/>
                  <a:sym typeface="Times New Roman"/>
                </a:rPr>
                <a:t>01</a:t>
              </a:r>
              <a:endParaRPr/>
            </a:p>
          </p:txBody>
        </p:sp>
        <p:grpSp>
          <p:nvGrpSpPr>
            <p:cNvPr id="1273" name="Google Shape;1273;p51"/>
            <p:cNvGrpSpPr/>
            <p:nvPr/>
          </p:nvGrpSpPr>
          <p:grpSpPr>
            <a:xfrm>
              <a:off x="6703175" y="1748941"/>
              <a:ext cx="2202816" cy="753621"/>
              <a:chOff x="8929772" y="1413497"/>
              <a:chExt cx="2937088" cy="1004827"/>
            </a:xfrm>
          </p:grpSpPr>
          <p:sp>
            <p:nvSpPr>
              <p:cNvPr id="1274" name="Google Shape;1274;p51"/>
              <p:cNvSpPr txBox="1"/>
              <p:nvPr/>
            </p:nvSpPr>
            <p:spPr>
              <a:xfrm>
                <a:off x="8929772" y="1413497"/>
                <a:ext cx="2937088" cy="471924"/>
              </a:xfrm>
              <a:prstGeom prst="rect">
                <a:avLst/>
              </a:prstGeom>
              <a:noFill/>
              <a:ln>
                <a:noFill/>
              </a:ln>
            </p:spPr>
            <p:txBody>
              <a:bodyPr spcFirstLastPara="1" wrap="square" lIns="0" tIns="45700" rIns="0" bIns="45700" anchor="b" anchorCtr="0">
                <a:noAutofit/>
              </a:bodyPr>
              <a:lstStyle/>
              <a:p>
                <a:pPr marL="0" marR="0" lvl="0" indent="0" algn="l" rtl="0">
                  <a:spcBef>
                    <a:spcPts val="0"/>
                  </a:spcBef>
                  <a:spcAft>
                    <a:spcPts val="0"/>
                  </a:spcAft>
                  <a:buNone/>
                </a:pPr>
                <a:r>
                  <a:rPr lang="lv-LV" sz="1700" b="1" cap="none">
                    <a:solidFill>
                      <a:srgbClr val="245899"/>
                    </a:solidFill>
                    <a:latin typeface="Times New Roman"/>
                    <a:ea typeface="Times New Roman"/>
                    <a:cs typeface="Times New Roman"/>
                    <a:sym typeface="Times New Roman"/>
                  </a:rPr>
                  <a:t>ROKASGRĀMATA</a:t>
                </a:r>
                <a:endParaRPr sz="1700" b="1" cap="none">
                  <a:solidFill>
                    <a:srgbClr val="245899"/>
                  </a:solidFill>
                  <a:latin typeface="Times New Roman"/>
                  <a:ea typeface="Times New Roman"/>
                  <a:cs typeface="Times New Roman"/>
                  <a:sym typeface="Times New Roman"/>
                </a:endParaRPr>
              </a:p>
            </p:txBody>
          </p:sp>
          <p:sp>
            <p:nvSpPr>
              <p:cNvPr id="1275" name="Google Shape;1275;p51"/>
              <p:cNvSpPr txBox="1"/>
              <p:nvPr/>
            </p:nvSpPr>
            <p:spPr>
              <a:xfrm>
                <a:off x="8929772" y="1925882"/>
                <a:ext cx="2929293" cy="492442"/>
              </a:xfrm>
              <a:prstGeom prst="rect">
                <a:avLst/>
              </a:prstGeom>
              <a:noFill/>
              <a:ln>
                <a:noFill/>
              </a:ln>
            </p:spPr>
            <p:txBody>
              <a:bodyPr spcFirstLastPara="1" wrap="square" lIns="0" tIns="45700" rIns="0" bIns="45700" anchor="t" anchorCtr="0">
                <a:noAutofit/>
              </a:bodyPr>
              <a:lstStyle/>
              <a:p>
                <a:pPr marL="0" marR="0" lvl="0" indent="0" algn="just" rtl="0">
                  <a:spcBef>
                    <a:spcPts val="0"/>
                  </a:spcBef>
                  <a:spcAft>
                    <a:spcPts val="0"/>
                  </a:spcAft>
                  <a:buNone/>
                </a:pPr>
                <a:r>
                  <a:rPr lang="lv-LV" sz="900">
                    <a:solidFill>
                      <a:srgbClr val="595959"/>
                    </a:solidFill>
                    <a:latin typeface="Times New Roman"/>
                    <a:ea typeface="Times New Roman"/>
                    <a:cs typeface="Times New Roman"/>
                    <a:sym typeface="Times New Roman"/>
                  </a:rPr>
                  <a:t>Teorija, grāmatojumi, piemēri grāmatvedības uzskaitē un pārskatu sagatavošanā</a:t>
                </a:r>
                <a:endParaRPr sz="900">
                  <a:solidFill>
                    <a:srgbClr val="595959"/>
                  </a:solidFill>
                  <a:latin typeface="Times New Roman"/>
                  <a:ea typeface="Times New Roman"/>
                  <a:cs typeface="Times New Roman"/>
                  <a:sym typeface="Times New Roman"/>
                </a:endParaRPr>
              </a:p>
            </p:txBody>
          </p:sp>
        </p:grpSp>
      </p:grpSp>
      <p:grpSp>
        <p:nvGrpSpPr>
          <p:cNvPr id="1276" name="Google Shape;1276;p51"/>
          <p:cNvGrpSpPr/>
          <p:nvPr/>
        </p:nvGrpSpPr>
        <p:grpSpPr>
          <a:xfrm>
            <a:off x="255548" y="1733551"/>
            <a:ext cx="4179532" cy="1272443"/>
            <a:chOff x="255548" y="1733551"/>
            <a:chExt cx="4179532" cy="1272443"/>
          </a:xfrm>
        </p:grpSpPr>
        <p:sp>
          <p:nvSpPr>
            <p:cNvPr id="1277" name="Google Shape;1277;p51"/>
            <p:cNvSpPr/>
            <p:nvPr/>
          </p:nvSpPr>
          <p:spPr>
            <a:xfrm>
              <a:off x="2876551" y="1733551"/>
              <a:ext cx="1558529" cy="1272442"/>
            </a:xfrm>
            <a:custGeom>
              <a:avLst/>
              <a:gdLst/>
              <a:ahLst/>
              <a:cxnLst/>
              <a:rect l="l" t="t" r="r" b="b"/>
              <a:pathLst>
                <a:path w="2078039" h="1696589" extrusionOk="0">
                  <a:moveTo>
                    <a:pt x="0" y="0"/>
                  </a:moveTo>
                  <a:lnTo>
                    <a:pt x="2078039" y="0"/>
                  </a:lnTo>
                  <a:lnTo>
                    <a:pt x="2078039" y="1446209"/>
                  </a:lnTo>
                  <a:lnTo>
                    <a:pt x="2012289" y="1463115"/>
                  </a:lnTo>
                  <a:cubicBezTo>
                    <a:pt x="1881554" y="1503778"/>
                    <a:pt x="1764592" y="1575704"/>
                    <a:pt x="1670148" y="1670147"/>
                  </a:cubicBezTo>
                  <a:lnTo>
                    <a:pt x="1648332" y="1696589"/>
                  </a:lnTo>
                  <a:lnTo>
                    <a:pt x="0" y="744899"/>
                  </a:lnTo>
                  <a:close/>
                </a:path>
              </a:pathLst>
            </a:cu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78" name="Google Shape;1278;p51"/>
            <p:cNvSpPr/>
            <p:nvPr/>
          </p:nvSpPr>
          <p:spPr>
            <a:xfrm>
              <a:off x="3779021" y="2434519"/>
              <a:ext cx="656058" cy="571475"/>
            </a:xfrm>
            <a:custGeom>
              <a:avLst/>
              <a:gdLst/>
              <a:ahLst/>
              <a:cxnLst/>
              <a:rect l="l" t="t" r="r" b="b"/>
              <a:pathLst>
                <a:path w="874744" h="761967" extrusionOk="0">
                  <a:moveTo>
                    <a:pt x="874744" y="0"/>
                  </a:moveTo>
                  <a:lnTo>
                    <a:pt x="874744" y="511587"/>
                  </a:lnTo>
                  <a:lnTo>
                    <a:pt x="808994" y="528493"/>
                  </a:lnTo>
                  <a:cubicBezTo>
                    <a:pt x="678259" y="569156"/>
                    <a:pt x="561297" y="641082"/>
                    <a:pt x="466853" y="735525"/>
                  </a:cubicBezTo>
                  <a:lnTo>
                    <a:pt x="445037" y="761967"/>
                  </a:lnTo>
                  <a:lnTo>
                    <a:pt x="0" y="505018"/>
                  </a:lnTo>
                  <a:lnTo>
                    <a:pt x="23412" y="473709"/>
                  </a:lnTo>
                  <a:cubicBezTo>
                    <a:pt x="214549" y="242104"/>
                    <a:pt x="482005" y="75817"/>
                    <a:pt x="787278" y="13349"/>
                  </a:cubicBezTo>
                  <a:lnTo>
                    <a:pt x="874744" y="0"/>
                  </a:lnTo>
                  <a:close/>
                </a:path>
              </a:pathLst>
            </a:custGeom>
            <a:gradFill>
              <a:gsLst>
                <a:gs pos="0">
                  <a:srgbClr val="8F8F8F"/>
                </a:gs>
                <a:gs pos="100000">
                  <a:schemeClr val="accent2"/>
                </a:gs>
              </a:gsLst>
              <a:lin ang="156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sp>
          <p:nvSpPr>
            <p:cNvPr id="1279" name="Google Shape;1279;p51"/>
            <p:cNvSpPr txBox="1"/>
            <p:nvPr/>
          </p:nvSpPr>
          <p:spPr>
            <a:xfrm>
              <a:off x="3347036" y="1911954"/>
              <a:ext cx="652744" cy="64633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lv-LV" sz="3600" b="1">
                  <a:solidFill>
                    <a:schemeClr val="accent2"/>
                  </a:solidFill>
                  <a:latin typeface="Times New Roman"/>
                  <a:ea typeface="Times New Roman"/>
                  <a:cs typeface="Times New Roman"/>
                  <a:sym typeface="Times New Roman"/>
                </a:rPr>
                <a:t>06</a:t>
              </a:r>
              <a:endParaRPr/>
            </a:p>
          </p:txBody>
        </p:sp>
        <p:grpSp>
          <p:nvGrpSpPr>
            <p:cNvPr id="1280" name="Google Shape;1280;p51"/>
            <p:cNvGrpSpPr/>
            <p:nvPr/>
          </p:nvGrpSpPr>
          <p:grpSpPr>
            <a:xfrm>
              <a:off x="255548" y="1797856"/>
              <a:ext cx="2202816" cy="983004"/>
              <a:chOff x="332936" y="2268694"/>
              <a:chExt cx="2937088" cy="1310670"/>
            </a:xfrm>
          </p:grpSpPr>
          <p:sp>
            <p:nvSpPr>
              <p:cNvPr id="1281" name="Google Shape;1281;p51"/>
              <p:cNvSpPr txBox="1"/>
              <p:nvPr/>
            </p:nvSpPr>
            <p:spPr>
              <a:xfrm>
                <a:off x="332936" y="2268694"/>
                <a:ext cx="2937088" cy="820736"/>
              </a:xfrm>
              <a:prstGeom prst="rect">
                <a:avLst/>
              </a:prstGeom>
              <a:noFill/>
              <a:ln>
                <a:noFill/>
              </a:ln>
            </p:spPr>
            <p:txBody>
              <a:bodyPr spcFirstLastPara="1" wrap="square" lIns="0" tIns="45700" rIns="0" bIns="45700" anchor="b" anchorCtr="0">
                <a:noAutofit/>
              </a:bodyPr>
              <a:lstStyle/>
              <a:p>
                <a:pPr marL="0" marR="0" lvl="0" indent="0" algn="r" rtl="0">
                  <a:spcBef>
                    <a:spcPts val="0"/>
                  </a:spcBef>
                  <a:spcAft>
                    <a:spcPts val="0"/>
                  </a:spcAft>
                  <a:buNone/>
                </a:pPr>
                <a:r>
                  <a:rPr lang="lv-LV" sz="1700" b="1" cap="none">
                    <a:solidFill>
                      <a:schemeClr val="accent2"/>
                    </a:solidFill>
                    <a:latin typeface="Times New Roman"/>
                    <a:ea typeface="Times New Roman"/>
                    <a:cs typeface="Times New Roman"/>
                    <a:sym typeface="Times New Roman"/>
                  </a:rPr>
                  <a:t>KOMPETENCES PILNVEIDOŠANA</a:t>
                </a:r>
                <a:endParaRPr sz="1700" b="1" cap="none">
                  <a:solidFill>
                    <a:schemeClr val="accent2"/>
                  </a:solidFill>
                  <a:latin typeface="Times New Roman"/>
                  <a:ea typeface="Times New Roman"/>
                  <a:cs typeface="Times New Roman"/>
                  <a:sym typeface="Times New Roman"/>
                </a:endParaRPr>
              </a:p>
            </p:txBody>
          </p:sp>
          <p:sp>
            <p:nvSpPr>
              <p:cNvPr id="1282" name="Google Shape;1282;p51"/>
              <p:cNvSpPr txBox="1"/>
              <p:nvPr/>
            </p:nvSpPr>
            <p:spPr>
              <a:xfrm>
                <a:off x="340731" y="3086922"/>
                <a:ext cx="2929293" cy="492442"/>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lv-LV" sz="900">
                    <a:solidFill>
                      <a:srgbClr val="595959"/>
                    </a:solidFill>
                    <a:latin typeface="Times New Roman"/>
                    <a:ea typeface="Times New Roman"/>
                    <a:cs typeface="Times New Roman"/>
                    <a:sym typeface="Times New Roman"/>
                  </a:rPr>
                  <a:t>Grāmatvežiem par uzskaiti un pārskatiem</a:t>
                </a:r>
                <a:endParaRPr/>
              </a:p>
              <a:p>
                <a:pPr marL="0" marR="0" lvl="0" indent="0" algn="r" rtl="0">
                  <a:spcBef>
                    <a:spcPts val="0"/>
                  </a:spcBef>
                  <a:spcAft>
                    <a:spcPts val="0"/>
                  </a:spcAft>
                  <a:buNone/>
                </a:pPr>
                <a:r>
                  <a:rPr lang="lv-LV" sz="900">
                    <a:solidFill>
                      <a:srgbClr val="595959"/>
                    </a:solidFill>
                    <a:latin typeface="Times New Roman"/>
                    <a:ea typeface="Times New Roman"/>
                    <a:cs typeface="Times New Roman"/>
                    <a:sym typeface="Times New Roman"/>
                  </a:rPr>
                  <a:t>Vadītājiem par gada pārskatu un IKS</a:t>
                </a:r>
                <a:endParaRPr/>
              </a:p>
            </p:txBody>
          </p:sp>
        </p:grpSp>
      </p:grpSp>
      <p:sp>
        <p:nvSpPr>
          <p:cNvPr id="1283" name="Google Shape;1283;p51"/>
          <p:cNvSpPr/>
          <p:nvPr/>
        </p:nvSpPr>
        <p:spPr>
          <a:xfrm>
            <a:off x="4197006" y="3054007"/>
            <a:ext cx="749989" cy="749989"/>
          </a:xfrm>
          <a:prstGeom prst="ellipse">
            <a:avLst/>
          </a:prstGeom>
          <a:solidFill>
            <a:schemeClr val="lt2"/>
          </a:solidFill>
          <a:ln>
            <a:noFill/>
          </a:ln>
          <a:effectLst>
            <a:outerShdw blurRad="44450" dist="27940" dir="5400000" algn="ctr">
              <a:srgbClr val="000000">
                <a:alpha val="31764"/>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pic>
        <p:nvPicPr>
          <p:cNvPr id="1284" name="Google Shape;1284;p51" descr="Lightbulb"/>
          <p:cNvPicPr preferRelativeResize="0"/>
          <p:nvPr/>
        </p:nvPicPr>
        <p:blipFill rotWithShape="1">
          <a:blip r:embed="rId3">
            <a:alphaModFix/>
          </a:blip>
          <a:srcRect/>
          <a:stretch/>
        </p:blipFill>
        <p:spPr>
          <a:xfrm>
            <a:off x="4229100" y="3086100"/>
            <a:ext cx="685800" cy="685800"/>
          </a:xfrm>
          <a:prstGeom prst="rect">
            <a:avLst/>
          </a:prstGeom>
          <a:noFill/>
          <a:ln>
            <a:noFill/>
          </a:ln>
        </p:spPr>
      </p:pic>
      <p:pic>
        <p:nvPicPr>
          <p:cNvPr id="1285" name="Google Shape;1285;p51" descr="Lightbulb"/>
          <p:cNvPicPr preferRelativeResize="0"/>
          <p:nvPr/>
        </p:nvPicPr>
        <p:blipFill rotWithShape="1">
          <a:blip r:embed="rId4">
            <a:alphaModFix/>
          </a:blip>
          <a:srcRect/>
          <a:stretch/>
        </p:blipFill>
        <p:spPr>
          <a:xfrm>
            <a:off x="1977863" y="223057"/>
            <a:ext cx="898688" cy="8986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52"/>
          <p:cNvSpPr txBox="1">
            <a:spLocks noGrp="1"/>
          </p:cNvSpPr>
          <p:nvPr>
            <p:ph type="body" idx="1"/>
          </p:nvPr>
        </p:nvSpPr>
        <p:spPr>
          <a:xfrm>
            <a:off x="685800" y="4724400"/>
            <a:ext cx="7772400" cy="914400"/>
          </a:xfrm>
          <a:prstGeom prst="rect">
            <a:avLst/>
          </a:prstGeom>
          <a:noFill/>
          <a:ln>
            <a:noFill/>
          </a:ln>
        </p:spPr>
        <p:txBody>
          <a:bodyPr spcFirstLastPara="1" wrap="square" lIns="93950" tIns="46975" rIns="93950" bIns="46975" anchor="t" anchorCtr="0">
            <a:noAutofit/>
          </a:bodyPr>
          <a:lstStyle/>
          <a:p>
            <a:pPr marL="0" lvl="0" indent="0" algn="r" rtl="0">
              <a:lnSpc>
                <a:spcPct val="80000"/>
              </a:lnSpc>
              <a:spcBef>
                <a:spcPts val="0"/>
              </a:spcBef>
              <a:spcAft>
                <a:spcPts val="0"/>
              </a:spcAft>
              <a:buClr>
                <a:schemeClr val="dk1"/>
              </a:buClr>
              <a:buSzPts val="1085"/>
              <a:buNone/>
            </a:pPr>
            <a:r>
              <a:rPr lang="lv-LV" sz="1085"/>
              <a:t>Valsts kases Pārskatu departamenta</a:t>
            </a:r>
            <a:endParaRPr/>
          </a:p>
          <a:p>
            <a:pPr marL="0" lvl="0" indent="0" algn="r" rtl="0">
              <a:lnSpc>
                <a:spcPct val="80000"/>
              </a:lnSpc>
              <a:spcBef>
                <a:spcPts val="217"/>
              </a:spcBef>
              <a:spcAft>
                <a:spcPts val="0"/>
              </a:spcAft>
              <a:buClr>
                <a:schemeClr val="dk1"/>
              </a:buClr>
              <a:buSzPts val="1085"/>
              <a:buNone/>
            </a:pPr>
            <a:r>
              <a:rPr lang="lv-LV" sz="1085"/>
              <a:t>direktores vietniece</a:t>
            </a:r>
            <a:endParaRPr/>
          </a:p>
          <a:p>
            <a:pPr marL="0" lvl="0" indent="0" algn="r" rtl="0">
              <a:lnSpc>
                <a:spcPct val="80000"/>
              </a:lnSpc>
              <a:spcBef>
                <a:spcPts val="217"/>
              </a:spcBef>
              <a:spcAft>
                <a:spcPts val="0"/>
              </a:spcAft>
              <a:buClr>
                <a:schemeClr val="dk1"/>
              </a:buClr>
              <a:buSzPts val="1085"/>
              <a:buNone/>
            </a:pPr>
            <a:r>
              <a:rPr lang="lv-LV" sz="1085"/>
              <a:t>Vineta Parfenkova</a:t>
            </a:r>
            <a:endParaRPr/>
          </a:p>
          <a:p>
            <a:pPr marL="0" lvl="0" indent="0" algn="r" rtl="0">
              <a:lnSpc>
                <a:spcPct val="80000"/>
              </a:lnSpc>
              <a:spcBef>
                <a:spcPts val="217"/>
              </a:spcBef>
              <a:spcAft>
                <a:spcPts val="0"/>
              </a:spcAft>
              <a:buClr>
                <a:schemeClr val="dk1"/>
              </a:buClr>
              <a:buSzPts val="1085"/>
              <a:buNone/>
            </a:pPr>
            <a:r>
              <a:rPr lang="lv-LV" sz="1085"/>
              <a:t>Tel. 67094248</a:t>
            </a:r>
            <a:endParaRPr/>
          </a:p>
          <a:p>
            <a:pPr marL="0" lvl="0" indent="0" algn="r" rtl="0">
              <a:lnSpc>
                <a:spcPct val="80000"/>
              </a:lnSpc>
              <a:spcBef>
                <a:spcPts val="217"/>
              </a:spcBef>
              <a:spcAft>
                <a:spcPts val="0"/>
              </a:spcAft>
              <a:buClr>
                <a:schemeClr val="dk1"/>
              </a:buClr>
              <a:buSzPts val="1085"/>
              <a:buNone/>
            </a:pPr>
            <a:r>
              <a:rPr lang="lv-LV" sz="1085"/>
              <a:t>E-pasts: vineta.parfenkova@kase.gov.lv</a:t>
            </a:r>
            <a:endParaRPr/>
          </a:p>
        </p:txBody>
      </p:sp>
      <p:sp>
        <p:nvSpPr>
          <p:cNvPr id="1292" name="Google Shape;1292;p52"/>
          <p:cNvSpPr txBox="1"/>
          <p:nvPr/>
        </p:nvSpPr>
        <p:spPr>
          <a:xfrm>
            <a:off x="525294" y="3284440"/>
            <a:ext cx="4610910" cy="6155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a:solidFill>
                  <a:srgbClr val="0070C0"/>
                </a:solidFill>
                <a:latin typeface="Arial"/>
                <a:ea typeface="Arial"/>
                <a:cs typeface="Arial"/>
                <a:sym typeface="Arial"/>
              </a:rPr>
              <a:t>Mums ir laiks kļūdīties, bet mums nav laika sakārtot procesus.</a:t>
            </a:r>
            <a:endParaRPr sz="1700">
              <a:solidFill>
                <a:srgbClr val="0070C0"/>
              </a:solidFill>
              <a:latin typeface="Arial"/>
              <a:ea typeface="Arial"/>
              <a:cs typeface="Arial"/>
              <a:sym typeface="Arial"/>
            </a:endParaRPr>
          </a:p>
        </p:txBody>
      </p:sp>
      <p:sp>
        <p:nvSpPr>
          <p:cNvPr id="1293" name="Google Shape;1293;p52"/>
          <p:cNvSpPr txBox="1"/>
          <p:nvPr/>
        </p:nvSpPr>
        <p:spPr>
          <a:xfrm>
            <a:off x="525294" y="4023742"/>
            <a:ext cx="3793787" cy="8771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a:solidFill>
                  <a:srgbClr val="0070C0"/>
                </a:solidFill>
                <a:latin typeface="Arial"/>
                <a:ea typeface="Arial"/>
                <a:cs typeface="Arial"/>
                <a:sym typeface="Arial"/>
              </a:rPr>
              <a:t>Ja kļūdu vēl var izlabot, tad tā nav kļūda, bet mācīšanās.</a:t>
            </a:r>
            <a:r>
              <a:rPr lang="lv-LV" sz="1700">
                <a:solidFill>
                  <a:srgbClr val="0070C0"/>
                </a:solidFill>
                <a:latin typeface="Times New Roman"/>
                <a:ea typeface="Times New Roman"/>
                <a:cs typeface="Times New Roman"/>
                <a:sym typeface="Times New Roman"/>
              </a:rPr>
              <a:t/>
            </a:r>
            <a:br>
              <a:rPr lang="lv-LV" sz="1700">
                <a:solidFill>
                  <a:srgbClr val="0070C0"/>
                </a:solidFill>
                <a:latin typeface="Times New Roman"/>
                <a:ea typeface="Times New Roman"/>
                <a:cs typeface="Times New Roman"/>
                <a:sym typeface="Times New Roman"/>
              </a:rPr>
            </a:br>
            <a:endParaRPr sz="1700">
              <a:solidFill>
                <a:srgbClr val="0070C0"/>
              </a:solidFill>
              <a:latin typeface="Times New Roman"/>
              <a:ea typeface="Times New Roman"/>
              <a:cs typeface="Times New Roman"/>
              <a:sym typeface="Times New Roman"/>
            </a:endParaRPr>
          </a:p>
        </p:txBody>
      </p:sp>
      <p:sp>
        <p:nvSpPr>
          <p:cNvPr id="1294" name="Google Shape;1294;p52"/>
          <p:cNvSpPr txBox="1"/>
          <p:nvPr/>
        </p:nvSpPr>
        <p:spPr>
          <a:xfrm>
            <a:off x="525294" y="4761637"/>
            <a:ext cx="3983477" cy="8771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a:solidFill>
                  <a:srgbClr val="0070C0"/>
                </a:solidFill>
                <a:latin typeface="Arial"/>
                <a:ea typeface="Arial"/>
                <a:cs typeface="Arial"/>
                <a:sym typeface="Arial"/>
              </a:rPr>
              <a:t>Ja es nekļūdītos, es nekad neuzzinātu, kā ir pareizi. Tātad, lai uzzinātu patiesību – cita ceļa nav.</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xfrm>
            <a:off x="2590800" y="381000"/>
            <a:ext cx="6096000" cy="496824"/>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sz="2160"/>
              <a:t>Aptaujas rezultāti</a:t>
            </a:r>
            <a:br>
              <a:rPr lang="lv-LV" sz="2160"/>
            </a:br>
            <a:endParaRPr sz="2160"/>
          </a:p>
        </p:txBody>
      </p:sp>
      <p:pic>
        <p:nvPicPr>
          <p:cNvPr id="171" name="Google Shape;171;p16"/>
          <p:cNvPicPr preferRelativeResize="0"/>
          <p:nvPr/>
        </p:nvPicPr>
        <p:blipFill rotWithShape="1">
          <a:blip r:embed="rId3">
            <a:alphaModFix/>
          </a:blip>
          <a:srcRect/>
          <a:stretch/>
        </p:blipFill>
        <p:spPr>
          <a:xfrm>
            <a:off x="1664208" y="1710245"/>
            <a:ext cx="6629400" cy="4919155"/>
          </a:xfrm>
          <a:prstGeom prst="rect">
            <a:avLst/>
          </a:prstGeom>
          <a:noFill/>
          <a:ln>
            <a:noFill/>
          </a:ln>
        </p:spPr>
      </p:pic>
      <p:sp>
        <p:nvSpPr>
          <p:cNvPr id="172" name="Google Shape;172;p16"/>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5</a:t>
            </a:fld>
            <a:endParaRPr/>
          </a:p>
        </p:txBody>
      </p:sp>
      <p:sp>
        <p:nvSpPr>
          <p:cNvPr id="173" name="Google Shape;173;p16"/>
          <p:cNvSpPr txBox="1"/>
          <p:nvPr/>
        </p:nvSpPr>
        <p:spPr>
          <a:xfrm>
            <a:off x="2590800" y="969264"/>
            <a:ext cx="4623816" cy="3539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i="1">
                <a:solidFill>
                  <a:schemeClr val="dk1"/>
                </a:solidFill>
                <a:latin typeface="Times New Roman"/>
                <a:ea typeface="Times New Roman"/>
                <a:cs typeface="Times New Roman"/>
                <a:sym typeface="Times New Roman"/>
              </a:rPr>
              <a:t>Cik piemērots bija </a:t>
            </a:r>
            <a:r>
              <a:rPr lang="lv-LV" sz="17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7"/>
          <p:cNvSpPr txBox="1">
            <a:spLocks noGrp="1"/>
          </p:cNvSpPr>
          <p:nvPr>
            <p:ph type="title"/>
          </p:nvPr>
        </p:nvSpPr>
        <p:spPr>
          <a:xfrm>
            <a:off x="2590800" y="381000"/>
            <a:ext cx="6096000" cy="496824"/>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sz="2160"/>
              <a:t>Aptaujas rezultāti</a:t>
            </a:r>
            <a:br>
              <a:rPr lang="lv-LV" sz="2160"/>
            </a:br>
            <a:endParaRPr sz="2160"/>
          </a:p>
        </p:txBody>
      </p:sp>
      <p:pic>
        <p:nvPicPr>
          <p:cNvPr id="180" name="Google Shape;180;p17"/>
          <p:cNvPicPr preferRelativeResize="0"/>
          <p:nvPr/>
        </p:nvPicPr>
        <p:blipFill rotWithShape="1">
          <a:blip r:embed="rId3">
            <a:alphaModFix/>
          </a:blip>
          <a:srcRect/>
          <a:stretch/>
        </p:blipFill>
        <p:spPr>
          <a:xfrm>
            <a:off x="1664208" y="1710245"/>
            <a:ext cx="6629400" cy="4919155"/>
          </a:xfrm>
          <a:prstGeom prst="rect">
            <a:avLst/>
          </a:prstGeom>
          <a:noFill/>
          <a:ln>
            <a:noFill/>
          </a:ln>
        </p:spPr>
      </p:pic>
      <p:sp>
        <p:nvSpPr>
          <p:cNvPr id="181" name="Google Shape;181;p17"/>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6</a:t>
            </a:fld>
            <a:endParaRPr/>
          </a:p>
        </p:txBody>
      </p:sp>
      <p:sp>
        <p:nvSpPr>
          <p:cNvPr id="182" name="Google Shape;182;p17"/>
          <p:cNvSpPr txBox="1"/>
          <p:nvPr/>
        </p:nvSpPr>
        <p:spPr>
          <a:xfrm>
            <a:off x="2590800" y="969264"/>
            <a:ext cx="4623816" cy="3539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lv-LV" sz="1700" i="1">
                <a:solidFill>
                  <a:schemeClr val="dk1"/>
                </a:solidFill>
                <a:latin typeface="Times New Roman"/>
                <a:ea typeface="Times New Roman"/>
                <a:cs typeface="Times New Roman"/>
                <a:sym typeface="Times New Roman"/>
              </a:rPr>
              <a:t>Cik piemērots bija </a:t>
            </a:r>
            <a:r>
              <a:rPr lang="lv-LV" sz="1700">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8"/>
          <p:cNvSpPr txBox="1">
            <a:spLocks noGrp="1"/>
          </p:cNvSpPr>
          <p:nvPr>
            <p:ph type="title"/>
          </p:nvPr>
        </p:nvSpPr>
        <p:spPr>
          <a:xfrm>
            <a:off x="2590800" y="381000"/>
            <a:ext cx="6096000"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t>Mācību tēmas</a:t>
            </a:r>
            <a:endParaRPr/>
          </a:p>
        </p:txBody>
      </p:sp>
      <p:sp>
        <p:nvSpPr>
          <p:cNvPr id="189" name="Google Shape;189;p18"/>
          <p:cNvSpPr txBox="1">
            <a:spLocks noGrp="1"/>
          </p:cNvSpPr>
          <p:nvPr>
            <p:ph type="body" idx="1"/>
          </p:nvPr>
        </p:nvSpPr>
        <p:spPr>
          <a:xfrm>
            <a:off x="811015" y="1744280"/>
            <a:ext cx="7818120" cy="4435064"/>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Clr>
                <a:schemeClr val="dk1"/>
              </a:buClr>
              <a:buSzPts val="2000"/>
              <a:buNone/>
            </a:pPr>
            <a:r>
              <a:rPr lang="lv-LV">
                <a:latin typeface="Times New Roman"/>
                <a:ea typeface="Times New Roman"/>
                <a:cs typeface="Times New Roman"/>
                <a:sym typeface="Times New Roman"/>
              </a:rPr>
              <a:t>Būtiskākās un noderīgākās:</a:t>
            </a:r>
            <a:endParaRPr/>
          </a:p>
          <a:p>
            <a:pPr marL="469900" lvl="1" indent="0" algn="l" rtl="0">
              <a:spcBef>
                <a:spcPts val="1600"/>
              </a:spcBef>
              <a:spcAft>
                <a:spcPts val="0"/>
              </a:spcAft>
              <a:buClr>
                <a:schemeClr val="dk1"/>
              </a:buClr>
              <a:buSzPts val="2000"/>
              <a:buNone/>
            </a:pPr>
            <a:r>
              <a:rPr lang="lv-LV">
                <a:latin typeface="Times New Roman"/>
                <a:ea typeface="Times New Roman"/>
                <a:cs typeface="Times New Roman"/>
                <a:sym typeface="Times New Roman"/>
              </a:rPr>
              <a:t>Ieguldījumu īpašumu uzskaite</a:t>
            </a:r>
            <a:endParaRPr/>
          </a:p>
          <a:p>
            <a:pPr marL="469900" lvl="1" indent="0" algn="l" rtl="0">
              <a:spcBef>
                <a:spcPts val="1600"/>
              </a:spcBef>
              <a:spcAft>
                <a:spcPts val="0"/>
              </a:spcAft>
              <a:buClr>
                <a:schemeClr val="dk1"/>
              </a:buClr>
              <a:buSzPts val="2000"/>
              <a:buNone/>
            </a:pPr>
            <a:r>
              <a:rPr lang="lv-LV">
                <a:latin typeface="Times New Roman"/>
                <a:ea typeface="Times New Roman"/>
                <a:cs typeface="Times New Roman"/>
                <a:sym typeface="Times New Roman"/>
              </a:rPr>
              <a:t>Finanšu instrumentu uzskaite</a:t>
            </a:r>
            <a:endParaRPr/>
          </a:p>
          <a:p>
            <a:pPr marL="469900" lvl="1" indent="0" algn="l" rtl="0">
              <a:spcBef>
                <a:spcPts val="400"/>
              </a:spcBef>
              <a:spcAft>
                <a:spcPts val="0"/>
              </a:spcAft>
              <a:buClr>
                <a:schemeClr val="dk1"/>
              </a:buClr>
              <a:buSzPts val="2000"/>
              <a:buNone/>
            </a:pPr>
            <a:r>
              <a:rPr lang="lv-LV">
                <a:latin typeface="Times New Roman"/>
                <a:ea typeface="Times New Roman"/>
                <a:cs typeface="Times New Roman"/>
                <a:sym typeface="Times New Roman"/>
              </a:rPr>
              <a:t>Diskontēšana</a:t>
            </a:r>
            <a:endParaRPr/>
          </a:p>
          <a:p>
            <a:pPr marL="0" lvl="0" indent="0" algn="l" rtl="0">
              <a:spcBef>
                <a:spcPts val="400"/>
              </a:spcBef>
              <a:spcAft>
                <a:spcPts val="0"/>
              </a:spcAft>
              <a:buClr>
                <a:schemeClr val="dk1"/>
              </a:buClr>
              <a:buSzPts val="2000"/>
              <a:buNone/>
            </a:pPr>
            <a:endParaRPr>
              <a:latin typeface="Times New Roman"/>
              <a:ea typeface="Times New Roman"/>
              <a:cs typeface="Times New Roman"/>
              <a:sym typeface="Times New Roman"/>
            </a:endParaRPr>
          </a:p>
          <a:p>
            <a:pPr marL="0" lvl="0" indent="0" algn="l" rtl="0">
              <a:spcBef>
                <a:spcPts val="400"/>
              </a:spcBef>
              <a:spcAft>
                <a:spcPts val="0"/>
              </a:spcAft>
              <a:buClr>
                <a:schemeClr val="dk1"/>
              </a:buClr>
              <a:buSzPts val="2000"/>
              <a:buNone/>
            </a:pPr>
            <a:r>
              <a:rPr lang="lv-LV">
                <a:latin typeface="Times New Roman"/>
                <a:ea typeface="Times New Roman"/>
                <a:cs typeface="Times New Roman"/>
                <a:sym typeface="Times New Roman"/>
              </a:rPr>
              <a:t>Kas būtu jāapskata vēlreiz:</a:t>
            </a:r>
            <a:endParaRPr/>
          </a:p>
          <a:p>
            <a:pPr marL="469900" lvl="1" indent="0" algn="l" rtl="0">
              <a:spcBef>
                <a:spcPts val="400"/>
              </a:spcBef>
              <a:spcAft>
                <a:spcPts val="0"/>
              </a:spcAft>
              <a:buClr>
                <a:schemeClr val="dk1"/>
              </a:buClr>
              <a:buSzPts val="2000"/>
              <a:buNone/>
            </a:pPr>
            <a:r>
              <a:rPr lang="lv-LV">
                <a:latin typeface="Times New Roman"/>
                <a:ea typeface="Times New Roman"/>
                <a:cs typeface="Times New Roman"/>
                <a:sym typeface="Times New Roman"/>
              </a:rPr>
              <a:t>Pamatlīdzekļu uzskaite</a:t>
            </a:r>
            <a:endParaRPr/>
          </a:p>
          <a:p>
            <a:pPr marL="469900" lvl="1" indent="0" algn="l" rtl="0">
              <a:spcBef>
                <a:spcPts val="1600"/>
              </a:spcBef>
              <a:spcAft>
                <a:spcPts val="0"/>
              </a:spcAft>
              <a:buClr>
                <a:schemeClr val="dk1"/>
              </a:buClr>
              <a:buSzPts val="2000"/>
              <a:buNone/>
            </a:pPr>
            <a:r>
              <a:rPr lang="lv-LV">
                <a:latin typeface="Times New Roman"/>
                <a:ea typeface="Times New Roman"/>
                <a:cs typeface="Times New Roman"/>
                <a:sym typeface="Times New Roman"/>
              </a:rPr>
              <a:t>Ieguldījuma īpašumu uzskaite</a:t>
            </a:r>
            <a:endParaRPr/>
          </a:p>
          <a:p>
            <a:pPr marL="469900" lvl="1" indent="0" algn="l" rtl="0">
              <a:spcBef>
                <a:spcPts val="1600"/>
              </a:spcBef>
              <a:spcAft>
                <a:spcPts val="0"/>
              </a:spcAft>
              <a:buClr>
                <a:schemeClr val="dk1"/>
              </a:buClr>
              <a:buSzPts val="2000"/>
              <a:buNone/>
            </a:pPr>
            <a:r>
              <a:rPr lang="lv-LV">
                <a:latin typeface="Times New Roman"/>
                <a:ea typeface="Times New Roman"/>
                <a:cs typeface="Times New Roman"/>
                <a:sym typeface="Times New Roman"/>
              </a:rPr>
              <a:t>Pārskata perioda slēgšana un pārskata sagatavošana</a:t>
            </a:r>
            <a:endParaRPr>
              <a:latin typeface="Times New Roman"/>
              <a:ea typeface="Times New Roman"/>
              <a:cs typeface="Times New Roman"/>
              <a:sym typeface="Times New Roman"/>
            </a:endParaRPr>
          </a:p>
        </p:txBody>
      </p:sp>
      <p:sp>
        <p:nvSpPr>
          <p:cNvPr id="190" name="Google Shape;190;p18"/>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7</a:t>
            </a:fld>
            <a:endParaRPr/>
          </a:p>
        </p:txBody>
      </p:sp>
      <p:grpSp>
        <p:nvGrpSpPr>
          <p:cNvPr id="191" name="Google Shape;191;p18"/>
          <p:cNvGrpSpPr/>
          <p:nvPr/>
        </p:nvGrpSpPr>
        <p:grpSpPr>
          <a:xfrm>
            <a:off x="811016" y="2186665"/>
            <a:ext cx="505450" cy="560691"/>
            <a:chOff x="4225169" y="5070735"/>
            <a:chExt cx="1409700" cy="1687339"/>
          </a:xfrm>
        </p:grpSpPr>
        <p:pic>
          <p:nvPicPr>
            <p:cNvPr id="192" name="Google Shape;192;p18"/>
            <p:cNvPicPr preferRelativeResize="0"/>
            <p:nvPr/>
          </p:nvPicPr>
          <p:blipFill rotWithShape="1">
            <a:blip r:embed="rId3">
              <a:alphaModFix/>
            </a:blip>
            <a:srcRect/>
            <a:stretch/>
          </p:blipFill>
          <p:spPr>
            <a:xfrm>
              <a:off x="4881741" y="5070735"/>
              <a:ext cx="656895" cy="610912"/>
            </a:xfrm>
            <a:prstGeom prst="rect">
              <a:avLst/>
            </a:prstGeom>
            <a:noFill/>
            <a:ln>
              <a:noFill/>
            </a:ln>
          </p:spPr>
        </p:pic>
        <p:pic>
          <p:nvPicPr>
            <p:cNvPr id="193" name="Google Shape;193;p18"/>
            <p:cNvPicPr preferRelativeResize="0"/>
            <p:nvPr/>
          </p:nvPicPr>
          <p:blipFill rotWithShape="1">
            <a:blip r:embed="rId4">
              <a:alphaModFix/>
            </a:blip>
            <a:srcRect/>
            <a:stretch/>
          </p:blipFill>
          <p:spPr>
            <a:xfrm>
              <a:off x="4225169" y="5529349"/>
              <a:ext cx="1409700" cy="1228725"/>
            </a:xfrm>
            <a:prstGeom prst="rect">
              <a:avLst/>
            </a:prstGeom>
            <a:noFill/>
            <a:ln>
              <a:noFill/>
            </a:ln>
          </p:spPr>
        </p:pic>
        <p:pic>
          <p:nvPicPr>
            <p:cNvPr id="194" name="Google Shape;194;p18"/>
            <p:cNvPicPr preferRelativeResize="0"/>
            <p:nvPr/>
          </p:nvPicPr>
          <p:blipFill rotWithShape="1">
            <a:blip r:embed="rId5">
              <a:alphaModFix/>
            </a:blip>
            <a:srcRect/>
            <a:stretch/>
          </p:blipFill>
          <p:spPr>
            <a:xfrm rot="-1652766">
              <a:off x="4488038" y="5217185"/>
              <a:ext cx="659159" cy="605894"/>
            </a:xfrm>
            <a:prstGeom prst="rect">
              <a:avLst/>
            </a:prstGeom>
            <a:noFill/>
            <a:ln>
              <a:noFill/>
            </a:ln>
          </p:spPr>
        </p:pic>
        <p:pic>
          <p:nvPicPr>
            <p:cNvPr id="195" name="Google Shape;195;p18"/>
            <p:cNvPicPr preferRelativeResize="0"/>
            <p:nvPr/>
          </p:nvPicPr>
          <p:blipFill rotWithShape="1">
            <a:blip r:embed="rId6">
              <a:alphaModFix/>
            </a:blip>
            <a:srcRect/>
            <a:stretch/>
          </p:blipFill>
          <p:spPr>
            <a:xfrm rot="-388738">
              <a:off x="4859828" y="5619899"/>
              <a:ext cx="559881" cy="433921"/>
            </a:xfrm>
            <a:prstGeom prst="rect">
              <a:avLst/>
            </a:prstGeom>
            <a:noFill/>
            <a:ln>
              <a:noFill/>
            </a:ln>
          </p:spPr>
        </p:pic>
      </p:grpSp>
      <p:pic>
        <p:nvPicPr>
          <p:cNvPr id="196" name="Google Shape;196;p18" descr="Rationally Speaking: Essays on emergence, part III"/>
          <p:cNvPicPr preferRelativeResize="0"/>
          <p:nvPr/>
        </p:nvPicPr>
        <p:blipFill rotWithShape="1">
          <a:blip r:embed="rId7">
            <a:alphaModFix/>
          </a:blip>
          <a:srcRect/>
          <a:stretch/>
        </p:blipFill>
        <p:spPr>
          <a:xfrm>
            <a:off x="652500" y="2892612"/>
            <a:ext cx="709246" cy="647327"/>
          </a:xfrm>
          <a:prstGeom prst="rect">
            <a:avLst/>
          </a:prstGeom>
          <a:noFill/>
          <a:ln>
            <a:noFill/>
          </a:ln>
        </p:spPr>
      </p:pic>
      <p:pic>
        <p:nvPicPr>
          <p:cNvPr id="197" name="Google Shape;197;p18"/>
          <p:cNvPicPr preferRelativeResize="0"/>
          <p:nvPr/>
        </p:nvPicPr>
        <p:blipFill rotWithShape="1">
          <a:blip r:embed="rId8">
            <a:alphaModFix/>
          </a:blip>
          <a:srcRect/>
          <a:stretch/>
        </p:blipFill>
        <p:spPr>
          <a:xfrm>
            <a:off x="853560" y="4246777"/>
            <a:ext cx="462906" cy="441494"/>
          </a:xfrm>
          <a:prstGeom prst="rect">
            <a:avLst/>
          </a:prstGeom>
          <a:noFill/>
          <a:ln>
            <a:noFill/>
          </a:ln>
        </p:spPr>
      </p:pic>
      <p:grpSp>
        <p:nvGrpSpPr>
          <p:cNvPr id="198" name="Google Shape;198;p18"/>
          <p:cNvGrpSpPr/>
          <p:nvPr/>
        </p:nvGrpSpPr>
        <p:grpSpPr>
          <a:xfrm>
            <a:off x="848432" y="4734563"/>
            <a:ext cx="505450" cy="560691"/>
            <a:chOff x="4225169" y="5070735"/>
            <a:chExt cx="1409700" cy="1687339"/>
          </a:xfrm>
        </p:grpSpPr>
        <p:pic>
          <p:nvPicPr>
            <p:cNvPr id="199" name="Google Shape;199;p18"/>
            <p:cNvPicPr preferRelativeResize="0"/>
            <p:nvPr/>
          </p:nvPicPr>
          <p:blipFill rotWithShape="1">
            <a:blip r:embed="rId3">
              <a:alphaModFix/>
            </a:blip>
            <a:srcRect/>
            <a:stretch/>
          </p:blipFill>
          <p:spPr>
            <a:xfrm>
              <a:off x="4881741" y="5070735"/>
              <a:ext cx="656895" cy="610912"/>
            </a:xfrm>
            <a:prstGeom prst="rect">
              <a:avLst/>
            </a:prstGeom>
            <a:noFill/>
            <a:ln>
              <a:noFill/>
            </a:ln>
          </p:spPr>
        </p:pic>
        <p:pic>
          <p:nvPicPr>
            <p:cNvPr id="200" name="Google Shape;200;p18"/>
            <p:cNvPicPr preferRelativeResize="0"/>
            <p:nvPr/>
          </p:nvPicPr>
          <p:blipFill rotWithShape="1">
            <a:blip r:embed="rId4">
              <a:alphaModFix/>
            </a:blip>
            <a:srcRect/>
            <a:stretch/>
          </p:blipFill>
          <p:spPr>
            <a:xfrm>
              <a:off x="4225169" y="5529349"/>
              <a:ext cx="1409700" cy="1228725"/>
            </a:xfrm>
            <a:prstGeom prst="rect">
              <a:avLst/>
            </a:prstGeom>
            <a:noFill/>
            <a:ln>
              <a:noFill/>
            </a:ln>
          </p:spPr>
        </p:pic>
        <p:pic>
          <p:nvPicPr>
            <p:cNvPr id="201" name="Google Shape;201;p18"/>
            <p:cNvPicPr preferRelativeResize="0"/>
            <p:nvPr/>
          </p:nvPicPr>
          <p:blipFill rotWithShape="1">
            <a:blip r:embed="rId5">
              <a:alphaModFix/>
            </a:blip>
            <a:srcRect/>
            <a:stretch/>
          </p:blipFill>
          <p:spPr>
            <a:xfrm rot="-1652766">
              <a:off x="4488038" y="5217185"/>
              <a:ext cx="659159" cy="605894"/>
            </a:xfrm>
            <a:prstGeom prst="rect">
              <a:avLst/>
            </a:prstGeom>
            <a:noFill/>
            <a:ln>
              <a:noFill/>
            </a:ln>
          </p:spPr>
        </p:pic>
        <p:pic>
          <p:nvPicPr>
            <p:cNvPr id="202" name="Google Shape;202;p18"/>
            <p:cNvPicPr preferRelativeResize="0"/>
            <p:nvPr/>
          </p:nvPicPr>
          <p:blipFill rotWithShape="1">
            <a:blip r:embed="rId6">
              <a:alphaModFix/>
            </a:blip>
            <a:srcRect/>
            <a:stretch/>
          </p:blipFill>
          <p:spPr>
            <a:xfrm rot="-388738">
              <a:off x="4859828" y="5619899"/>
              <a:ext cx="559881" cy="433921"/>
            </a:xfrm>
            <a:prstGeom prst="rect">
              <a:avLst/>
            </a:prstGeom>
            <a:noFill/>
            <a:ln>
              <a:noFill/>
            </a:ln>
          </p:spPr>
        </p:pic>
      </p:grpSp>
      <p:pic>
        <p:nvPicPr>
          <p:cNvPr id="203" name="Google Shape;203;p18"/>
          <p:cNvPicPr preferRelativeResize="0"/>
          <p:nvPr/>
        </p:nvPicPr>
        <p:blipFill rotWithShape="1">
          <a:blip r:embed="rId9">
            <a:alphaModFix/>
          </a:blip>
          <a:srcRect/>
          <a:stretch/>
        </p:blipFill>
        <p:spPr>
          <a:xfrm>
            <a:off x="938983" y="5354437"/>
            <a:ext cx="364104" cy="3597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9"/>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8</a:t>
            </a:fld>
            <a:endParaRPr/>
          </a:p>
        </p:txBody>
      </p:sp>
      <p:sp>
        <p:nvSpPr>
          <p:cNvPr id="210" name="Google Shape;210;p19"/>
          <p:cNvSpPr/>
          <p:nvPr/>
        </p:nvSpPr>
        <p:spPr>
          <a:xfrm>
            <a:off x="1744014" y="3277142"/>
            <a:ext cx="6277413" cy="953155"/>
          </a:xfrm>
          <a:prstGeom prst="rect">
            <a:avLst/>
          </a:prstGeom>
          <a:solidFill>
            <a:srgbClr val="C4BD9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211" name="Google Shape;211;p19"/>
          <p:cNvGrpSpPr/>
          <p:nvPr/>
        </p:nvGrpSpPr>
        <p:grpSpPr>
          <a:xfrm>
            <a:off x="1635082" y="3191566"/>
            <a:ext cx="6290816" cy="953155"/>
            <a:chOff x="3925455" y="1191491"/>
            <a:chExt cx="6400799" cy="969818"/>
          </a:xfrm>
        </p:grpSpPr>
        <p:sp>
          <p:nvSpPr>
            <p:cNvPr id="212" name="Google Shape;212;p19"/>
            <p:cNvSpPr/>
            <p:nvPr/>
          </p:nvSpPr>
          <p:spPr>
            <a:xfrm>
              <a:off x="4895271" y="1191491"/>
              <a:ext cx="5430983" cy="969818"/>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nvGrpSpPr>
            <p:cNvPr id="213" name="Google Shape;213;p19"/>
            <p:cNvGrpSpPr/>
            <p:nvPr/>
          </p:nvGrpSpPr>
          <p:grpSpPr>
            <a:xfrm>
              <a:off x="3925455" y="1191491"/>
              <a:ext cx="1178646" cy="969818"/>
              <a:chOff x="3925455" y="1191491"/>
              <a:chExt cx="1178646" cy="969818"/>
            </a:xfrm>
          </p:grpSpPr>
          <p:sp>
            <p:nvSpPr>
              <p:cNvPr id="214" name="Google Shape;214;p19"/>
              <p:cNvSpPr/>
              <p:nvPr/>
            </p:nvSpPr>
            <p:spPr>
              <a:xfrm>
                <a:off x="3925455" y="1191491"/>
                <a:ext cx="969818" cy="969818"/>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lv-LV" sz="3600" b="1">
                    <a:solidFill>
                      <a:schemeClr val="lt1"/>
                    </a:solidFill>
                    <a:latin typeface="Times New Roman"/>
                    <a:ea typeface="Times New Roman"/>
                    <a:cs typeface="Times New Roman"/>
                    <a:sym typeface="Times New Roman"/>
                  </a:rPr>
                  <a:t>02</a:t>
                </a:r>
                <a:endParaRPr/>
              </a:p>
            </p:txBody>
          </p:sp>
          <p:sp>
            <p:nvSpPr>
              <p:cNvPr id="215" name="Google Shape;215;p19"/>
              <p:cNvSpPr/>
              <p:nvPr/>
            </p:nvSpPr>
            <p:spPr>
              <a:xfrm rot="5400000">
                <a:off x="4803124" y="1537059"/>
                <a:ext cx="323272" cy="278683"/>
              </a:xfrm>
              <a:prstGeom prst="triangle">
                <a:avLst>
                  <a:gd name="adj" fmla="val 50000"/>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Times New Roman"/>
                  <a:ea typeface="Times New Roman"/>
                  <a:cs typeface="Times New Roman"/>
                  <a:sym typeface="Times New Roman"/>
                </a:endParaRPr>
              </a:p>
            </p:txBody>
          </p:sp>
        </p:grpSp>
      </p:grpSp>
      <p:sp>
        <p:nvSpPr>
          <p:cNvPr id="216" name="Google Shape;216;p19"/>
          <p:cNvSpPr txBox="1"/>
          <p:nvPr/>
        </p:nvSpPr>
        <p:spPr>
          <a:xfrm>
            <a:off x="2902409" y="3234942"/>
            <a:ext cx="4124801" cy="830997"/>
          </a:xfrm>
          <a:prstGeom prst="rect">
            <a:avLst/>
          </a:prstGeom>
          <a:noFill/>
          <a:ln>
            <a:noFill/>
          </a:ln>
        </p:spPr>
        <p:txBody>
          <a:bodyPr spcFirstLastPara="1" wrap="square" lIns="0" tIns="45700" rIns="91425" bIns="45700" anchor="b" anchorCtr="0">
            <a:noAutofit/>
          </a:bodyPr>
          <a:lstStyle/>
          <a:p>
            <a:pPr marL="0" marR="0" lvl="0" indent="0" algn="l" rtl="0">
              <a:spcBef>
                <a:spcPts val="0"/>
              </a:spcBef>
              <a:spcAft>
                <a:spcPts val="0"/>
              </a:spcAft>
              <a:buNone/>
            </a:pPr>
            <a:r>
              <a:rPr lang="lv-LV" sz="2400" b="1">
                <a:solidFill>
                  <a:srgbClr val="002060"/>
                </a:solidFill>
                <a:latin typeface="Times New Roman"/>
                <a:ea typeface="Times New Roman"/>
                <a:cs typeface="Times New Roman"/>
                <a:sym typeface="Times New Roman"/>
              </a:rPr>
              <a:t>2018.gada pārskata </a:t>
            </a:r>
            <a:endParaRPr/>
          </a:p>
          <a:p>
            <a:pPr marL="0" marR="0" lvl="0" indent="0" algn="l" rtl="0">
              <a:spcBef>
                <a:spcPts val="0"/>
              </a:spcBef>
              <a:spcAft>
                <a:spcPts val="0"/>
              </a:spcAft>
              <a:buNone/>
            </a:pPr>
            <a:r>
              <a:rPr lang="lv-LV" sz="2400" b="1">
                <a:solidFill>
                  <a:srgbClr val="002060"/>
                </a:solidFill>
                <a:latin typeface="Times New Roman"/>
                <a:ea typeface="Times New Roman"/>
                <a:cs typeface="Times New Roman"/>
                <a:sym typeface="Times New Roman"/>
              </a:rPr>
              <a:t>sagatavošana</a:t>
            </a:r>
            <a:endParaRPr sz="2400" b="1">
              <a:solidFill>
                <a:srgbClr val="002060"/>
              </a:solidFill>
              <a:latin typeface="Times New Roman"/>
              <a:ea typeface="Times New Roman"/>
              <a:cs typeface="Times New Roman"/>
              <a:sym typeface="Times New Roman"/>
            </a:endParaRPr>
          </a:p>
        </p:txBody>
      </p:sp>
      <p:pic>
        <p:nvPicPr>
          <p:cNvPr id="217" name="Google Shape;217;p19" descr="Bullseye"/>
          <p:cNvPicPr preferRelativeResize="0"/>
          <p:nvPr/>
        </p:nvPicPr>
        <p:blipFill rotWithShape="1">
          <a:blip r:embed="rId3">
            <a:alphaModFix/>
          </a:blip>
          <a:srcRect/>
          <a:stretch/>
        </p:blipFill>
        <p:spPr>
          <a:xfrm>
            <a:off x="7027210" y="3234942"/>
            <a:ext cx="898688" cy="8986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0"/>
          <p:cNvPicPr preferRelativeResize="0"/>
          <p:nvPr/>
        </p:nvPicPr>
        <p:blipFill rotWithShape="1">
          <a:blip r:embed="rId3">
            <a:alphaModFix/>
          </a:blip>
          <a:srcRect/>
          <a:stretch/>
        </p:blipFill>
        <p:spPr>
          <a:xfrm>
            <a:off x="1470991" y="1504329"/>
            <a:ext cx="6844334" cy="1714134"/>
          </a:xfrm>
          <a:prstGeom prst="rect">
            <a:avLst/>
          </a:prstGeom>
          <a:noFill/>
          <a:ln>
            <a:noFill/>
          </a:ln>
        </p:spPr>
      </p:pic>
      <p:sp>
        <p:nvSpPr>
          <p:cNvPr id="224" name="Google Shape;224;p20"/>
          <p:cNvSpPr txBox="1">
            <a:spLocks noGrp="1"/>
          </p:cNvSpPr>
          <p:nvPr>
            <p:ph type="title"/>
          </p:nvPr>
        </p:nvSpPr>
        <p:spPr>
          <a:xfrm>
            <a:off x="1789043" y="381000"/>
            <a:ext cx="6897757" cy="103664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None/>
            </a:pPr>
            <a:r>
              <a:rPr lang="lv-LV">
                <a:solidFill>
                  <a:srgbClr val="002060"/>
                </a:solidFill>
              </a:rPr>
              <a:t>Daži uzskaites jautājumi</a:t>
            </a:r>
            <a:endParaRPr>
              <a:solidFill>
                <a:srgbClr val="002060"/>
              </a:solidFill>
            </a:endParaRPr>
          </a:p>
        </p:txBody>
      </p:sp>
      <p:sp>
        <p:nvSpPr>
          <p:cNvPr id="225" name="Google Shape;225;p20"/>
          <p:cNvSpPr txBox="1">
            <a:spLocks noGrp="1"/>
          </p:cNvSpPr>
          <p:nvPr>
            <p:ph type="body" idx="1"/>
          </p:nvPr>
        </p:nvSpPr>
        <p:spPr>
          <a:xfrm>
            <a:off x="3597965" y="2791628"/>
            <a:ext cx="4717360" cy="513522"/>
          </a:xfrm>
          <a:prstGeom prst="rect">
            <a:avLst/>
          </a:prstGeom>
          <a:noFill/>
          <a:ln>
            <a:noFill/>
          </a:ln>
        </p:spPr>
        <p:txBody>
          <a:bodyPr spcFirstLastPara="1" wrap="square" lIns="93950" tIns="46975" rIns="93950" bIns="46975" anchor="t" anchorCtr="0">
            <a:noAutofit/>
          </a:bodyPr>
          <a:lstStyle/>
          <a:p>
            <a:pPr marL="0" lvl="0" indent="0" algn="l" rtl="0">
              <a:spcBef>
                <a:spcPts val="0"/>
              </a:spcBef>
              <a:spcAft>
                <a:spcPts val="0"/>
              </a:spcAft>
              <a:buClr>
                <a:schemeClr val="dk1"/>
              </a:buClr>
              <a:buSzPts val="1800"/>
              <a:buNone/>
            </a:pPr>
            <a:r>
              <a:rPr lang="lv-LV" sz="1800"/>
              <a:t>Zeme zem publiskajiem ūdeņiem</a:t>
            </a:r>
            <a:endParaRPr/>
          </a:p>
        </p:txBody>
      </p:sp>
      <p:sp>
        <p:nvSpPr>
          <p:cNvPr id="226" name="Google Shape;226;p20"/>
          <p:cNvSpPr txBox="1">
            <a:spLocks noGrp="1"/>
          </p:cNvSpPr>
          <p:nvPr>
            <p:ph type="sldNum" idx="12"/>
          </p:nvPr>
        </p:nvSpPr>
        <p:spPr>
          <a:xfrm>
            <a:off x="8419070" y="6324600"/>
            <a:ext cx="420130" cy="304800"/>
          </a:xfrm>
          <a:prstGeom prst="rect">
            <a:avLst/>
          </a:prstGeom>
          <a:noFill/>
          <a:ln>
            <a:noFill/>
          </a:ln>
        </p:spPr>
        <p:txBody>
          <a:bodyPr spcFirstLastPara="1" wrap="square" lIns="93950" tIns="46975" rIns="93950" bIns="46975" anchor="ctr" anchorCtr="0">
            <a:noAutofit/>
          </a:bodyPr>
          <a:lstStyle/>
          <a:p>
            <a:pPr marL="0" lvl="0" indent="0" algn="r" rtl="0">
              <a:spcBef>
                <a:spcPts val="0"/>
              </a:spcBef>
              <a:spcAft>
                <a:spcPts val="0"/>
              </a:spcAft>
              <a:buNone/>
            </a:pPr>
            <a:fld id="{00000000-1234-1234-1234-123412341234}" type="slidenum">
              <a:rPr lang="lv-LV"/>
              <a:t>9</a:t>
            </a:fld>
            <a:endParaRPr/>
          </a:p>
        </p:txBody>
      </p:sp>
      <p:pic>
        <p:nvPicPr>
          <p:cNvPr id="227" name="Google Shape;227;p20"/>
          <p:cNvPicPr preferRelativeResize="0"/>
          <p:nvPr/>
        </p:nvPicPr>
        <p:blipFill rotWithShape="1">
          <a:blip r:embed="rId4">
            <a:alphaModFix/>
          </a:blip>
          <a:srcRect/>
          <a:stretch/>
        </p:blipFill>
        <p:spPr>
          <a:xfrm>
            <a:off x="1470991" y="4173661"/>
            <a:ext cx="3518453" cy="1372099"/>
          </a:xfrm>
          <a:prstGeom prst="rect">
            <a:avLst/>
          </a:prstGeom>
          <a:noFill/>
          <a:ln>
            <a:noFill/>
          </a:ln>
        </p:spPr>
      </p:pic>
      <p:pic>
        <p:nvPicPr>
          <p:cNvPr id="228" name="Google Shape;228;p20"/>
          <p:cNvPicPr preferRelativeResize="0"/>
          <p:nvPr/>
        </p:nvPicPr>
        <p:blipFill rotWithShape="1">
          <a:blip r:embed="rId5">
            <a:alphaModFix/>
          </a:blip>
          <a:srcRect/>
          <a:stretch/>
        </p:blipFill>
        <p:spPr>
          <a:xfrm>
            <a:off x="4989444" y="4182111"/>
            <a:ext cx="3325881" cy="1363649"/>
          </a:xfrm>
          <a:prstGeom prst="rect">
            <a:avLst/>
          </a:prstGeom>
          <a:noFill/>
          <a:ln>
            <a:noFill/>
          </a:ln>
        </p:spPr>
      </p:pic>
      <p:sp>
        <p:nvSpPr>
          <p:cNvPr id="229" name="Google Shape;229;p20"/>
          <p:cNvSpPr txBox="1"/>
          <p:nvPr/>
        </p:nvSpPr>
        <p:spPr>
          <a:xfrm>
            <a:off x="1470990" y="4776511"/>
            <a:ext cx="3518400" cy="769200"/>
          </a:xfrm>
          <a:prstGeom prst="rect">
            <a:avLst/>
          </a:prstGeom>
          <a:noFill/>
          <a:ln>
            <a:noFill/>
          </a:ln>
        </p:spPr>
        <p:txBody>
          <a:bodyPr spcFirstLastPara="1" wrap="square" lIns="93950" tIns="46975" rIns="93950" bIns="46975" anchor="t" anchorCtr="0">
            <a:noAutofit/>
          </a:bodyPr>
          <a:lstStyle/>
          <a:p>
            <a:pPr marL="0" marR="0" lvl="0" indent="0" algn="r" rtl="0">
              <a:lnSpc>
                <a:spcPct val="90000"/>
              </a:lnSpc>
              <a:spcBef>
                <a:spcPts val="0"/>
              </a:spcBef>
              <a:spcAft>
                <a:spcPts val="0"/>
              </a:spcAft>
              <a:buClr>
                <a:schemeClr val="dk1"/>
              </a:buClr>
              <a:buSzPts val="1530"/>
              <a:buFont typeface="Arial"/>
              <a:buNone/>
            </a:pPr>
            <a:r>
              <a:rPr lang="lv-LV" sz="1530">
                <a:solidFill>
                  <a:schemeClr val="dk1"/>
                </a:solidFill>
                <a:latin typeface="Verdana"/>
                <a:ea typeface="Verdana"/>
                <a:cs typeface="Verdana"/>
                <a:sym typeface="Verdana"/>
              </a:rPr>
              <a:t>Zemes klasificēšana grāmatvedības kontos – Kadastra lietošanas mērķis un veids</a:t>
            </a:r>
            <a:endParaRPr sz="1530">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89_Prezentacija_templateLV">
  <a:themeElements>
    <a:clrScheme name="Custom 3">
      <a:dk1>
        <a:srgbClr val="000000"/>
      </a:dk1>
      <a:lt1>
        <a:srgbClr val="FFFFFF"/>
      </a:lt1>
      <a:dk2>
        <a:srgbClr val="1F497D"/>
      </a:dk2>
      <a:lt2>
        <a:srgbClr val="EEECE1"/>
      </a:lt2>
      <a:accent1>
        <a:srgbClr val="002A7E"/>
      </a:accent1>
      <a:accent2>
        <a:srgbClr val="BFBFBF"/>
      </a:accent2>
      <a:accent3>
        <a:srgbClr val="990033"/>
      </a:accent3>
      <a:accent4>
        <a:srgbClr val="FF8633"/>
      </a:accent4>
      <a:accent5>
        <a:srgbClr val="3D8739"/>
      </a:accent5>
      <a:accent6>
        <a:srgbClr val="820082"/>
      </a:accent6>
      <a:hlink>
        <a:srgbClr val="FA0000"/>
      </a:hlink>
      <a:folHlink>
        <a:srgbClr val="3798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On-screen Show (4:3)</PresentationFormat>
  <Paragraphs>430</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Roboto Medium</vt:lpstr>
      <vt:lpstr>Calibri</vt:lpstr>
      <vt:lpstr>Helvetica Neue</vt:lpstr>
      <vt:lpstr>Verdana</vt:lpstr>
      <vt:lpstr>Arial</vt:lpstr>
      <vt:lpstr>Roboto</vt:lpstr>
      <vt:lpstr>Times New Roman</vt:lpstr>
      <vt:lpstr>Trebuchet MS</vt:lpstr>
      <vt:lpstr>89_Prezentacija_templateLV</vt:lpstr>
      <vt:lpstr>PowerPoint Presentation</vt:lpstr>
      <vt:lpstr>Saturs</vt:lpstr>
      <vt:lpstr>PowerPoint Presentation</vt:lpstr>
      <vt:lpstr>Mācību statistika</vt:lpstr>
      <vt:lpstr>Aptaujas rezultāti </vt:lpstr>
      <vt:lpstr>Aptaujas rezultāti </vt:lpstr>
      <vt:lpstr>Mācību tēmas</vt:lpstr>
      <vt:lpstr>PowerPoint Presentation</vt:lpstr>
      <vt:lpstr>Daži uzskaites jautājumi</vt:lpstr>
      <vt:lpstr>Aizņēmumu no Valsts kases apvienošana</vt:lpstr>
      <vt:lpstr>Pārskata pārbaude</vt:lpstr>
      <vt:lpstr>Pārskata pārbaudes rezultāts</vt:lpstr>
      <vt:lpstr>Sakarību pārbaude</vt:lpstr>
      <vt:lpstr> </vt:lpstr>
      <vt:lpstr>Finanšu pārskata skaidrojums</vt:lpstr>
      <vt:lpstr>Piemērs</vt:lpstr>
      <vt:lpstr>Piemērs</vt:lpstr>
      <vt:lpstr>Piemērs</vt:lpstr>
      <vt:lpstr>Piemērs</vt:lpstr>
      <vt:lpstr>Piemērs</vt:lpstr>
      <vt:lpstr>PowerPoint Presentation</vt:lpstr>
      <vt:lpstr>PowerPoint Presentation</vt:lpstr>
      <vt:lpstr>Metodika</vt:lpstr>
      <vt:lpstr>2018.gada pārskats</vt:lpstr>
      <vt:lpstr>PowerPoint Presentation</vt:lpstr>
      <vt:lpstr>PowerPoint Presentation</vt:lpstr>
      <vt:lpstr>Pāreja uz jauno uzskaites kārtību</vt:lpstr>
      <vt:lpstr>SĀKUMA ATLIKUMU PĀRKLASIFIKĀCIJA </vt:lpstr>
      <vt:lpstr>SĀKUMA ATLIKUMU PĀRKLASIFIKĀCIJA </vt:lpstr>
      <vt:lpstr>ATLIKUMU IZVĒRTĒŠANA</vt:lpstr>
      <vt:lpstr>PowerPoint Presentation</vt:lpstr>
      <vt:lpstr>PowerPoint Presentation</vt:lpstr>
      <vt:lpstr>PowerPoint Presentation</vt:lpstr>
      <vt:lpstr>PowerPoint Presentation</vt:lpstr>
      <vt:lpstr>PowerPoint Presentation</vt:lpstr>
      <vt:lpstr>PowerPoint Presentation</vt:lpstr>
      <vt:lpstr>Izņēmumi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Sandija Krūmiņa-Pēkšena</dc:creator>
  <cp:lastModifiedBy>Sandija Krūmiņa-Pēkšena</cp:lastModifiedBy>
  <cp:revision>1</cp:revision>
  <dcterms:modified xsi:type="dcterms:W3CDTF">2018-12-05T13:25:14Z</dcterms:modified>
</cp:coreProperties>
</file>